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6" r:id="rId2"/>
    <p:sldId id="260" r:id="rId3"/>
    <p:sldId id="266" r:id="rId4"/>
    <p:sldId id="258" r:id="rId5"/>
    <p:sldId id="269" r:id="rId6"/>
    <p:sldId id="257" r:id="rId7"/>
    <p:sldId id="261" r:id="rId8"/>
    <p:sldId id="267" r:id="rId9"/>
    <p:sldId id="268" r:id="rId10"/>
  </p:sldIdLst>
  <p:sldSz cx="9144000" cy="6858000" type="screen4x3"/>
  <p:notesSz cx="7102475" cy="9388475"/>
  <p:custDataLst>
    <p:tags r:id="rId13"/>
  </p:custDataLst>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454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28" y="-90"/>
      </p:cViewPr>
      <p:guideLst>
        <p:guide orient="horz" pos="4032"/>
        <p:guide pos="2880"/>
      </p:guideLst>
    </p:cSldViewPr>
  </p:slideViewPr>
  <p:notesTextViewPr>
    <p:cViewPr>
      <p:scale>
        <a:sx n="100" d="100"/>
        <a:sy n="100" d="100"/>
      </p:scale>
      <p:origin x="0" y="0"/>
    </p:cViewPr>
  </p:notesTextViewPr>
  <p:notesViewPr>
    <p:cSldViewPr>
      <p:cViewPr varScale="1">
        <p:scale>
          <a:sx n="68" d="100"/>
          <a:sy n="68" d="100"/>
        </p:scale>
        <p:origin x="-2136" y="-96"/>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014CEF-461A-41C1-866A-718AF8981A35}" type="doc">
      <dgm:prSet loTypeId="urn:microsoft.com/office/officeart/2005/8/layout/chevron1" loCatId="process" qsTypeId="urn:microsoft.com/office/officeart/2005/8/quickstyle/simple1" qsCatId="simple" csTypeId="urn:microsoft.com/office/officeart/2005/8/colors/colorful1#1" csCatId="colorful" phldr="1"/>
      <dgm:spPr/>
    </dgm:pt>
    <dgm:pt modelId="{DF82951A-247C-4486-941F-1706BEE772D0}">
      <dgm:prSet phldrT="[Text]"/>
      <dgm:spPr/>
      <dgm:t>
        <a:bodyPr/>
        <a:lstStyle/>
        <a:p>
          <a:r>
            <a:rPr lang="en-US" dirty="0" smtClean="0"/>
            <a:t>Annual &amp; Summer Products</a:t>
          </a:r>
          <a:endParaRPr lang="en-US" dirty="0"/>
        </a:p>
      </dgm:t>
    </dgm:pt>
    <dgm:pt modelId="{49ABA83D-A187-4E1C-A0D5-2C2DE42893D6}" type="parTrans" cxnId="{C21CC24C-A4EA-4FBD-9CEF-170DCFBF1AF1}">
      <dgm:prSet/>
      <dgm:spPr/>
      <dgm:t>
        <a:bodyPr/>
        <a:lstStyle/>
        <a:p>
          <a:endParaRPr lang="en-US"/>
        </a:p>
      </dgm:t>
    </dgm:pt>
    <dgm:pt modelId="{044B5984-150D-4658-8B20-EB43CF1EC36C}" type="sibTrans" cxnId="{C21CC24C-A4EA-4FBD-9CEF-170DCFBF1AF1}">
      <dgm:prSet/>
      <dgm:spPr/>
      <dgm:t>
        <a:bodyPr/>
        <a:lstStyle/>
        <a:p>
          <a:endParaRPr lang="en-US"/>
        </a:p>
      </dgm:t>
    </dgm:pt>
    <dgm:pt modelId="{932DAC97-8AF2-440D-A921-E3D78697195C}">
      <dgm:prSet phldrT="[Text]"/>
      <dgm:spPr/>
      <dgm:t>
        <a:bodyPr/>
        <a:lstStyle/>
        <a:p>
          <a:r>
            <a:rPr lang="en-US" dirty="0" smtClean="0"/>
            <a:t>Annual (CP) Product Only</a:t>
          </a:r>
          <a:endParaRPr lang="en-US" dirty="0"/>
        </a:p>
      </dgm:t>
    </dgm:pt>
    <dgm:pt modelId="{84D15048-AF70-4D32-A76C-1D54EBAE5343}" type="parTrans" cxnId="{439EFC08-ACA3-4A14-87E4-4D7E91050908}">
      <dgm:prSet/>
      <dgm:spPr/>
      <dgm:t>
        <a:bodyPr/>
        <a:lstStyle/>
        <a:p>
          <a:endParaRPr lang="en-US"/>
        </a:p>
      </dgm:t>
    </dgm:pt>
    <dgm:pt modelId="{CFE0C4A1-4EB1-44B7-9A15-A113748D77D7}" type="sibTrans" cxnId="{439EFC08-ACA3-4A14-87E4-4D7E91050908}">
      <dgm:prSet/>
      <dgm:spPr/>
      <dgm:t>
        <a:bodyPr/>
        <a:lstStyle/>
        <a:p>
          <a:endParaRPr lang="en-US"/>
        </a:p>
      </dgm:t>
    </dgm:pt>
    <dgm:pt modelId="{0854D88C-7EE7-4B10-97D5-FED071FC5D78}" type="pres">
      <dgm:prSet presAssocID="{05014CEF-461A-41C1-866A-718AF8981A35}" presName="Name0" presStyleCnt="0">
        <dgm:presLayoutVars>
          <dgm:dir/>
          <dgm:animLvl val="lvl"/>
          <dgm:resizeHandles val="exact"/>
        </dgm:presLayoutVars>
      </dgm:prSet>
      <dgm:spPr/>
    </dgm:pt>
    <dgm:pt modelId="{0F08A75B-899A-4DD1-9831-AE4D5F9F0EA9}" type="pres">
      <dgm:prSet presAssocID="{DF82951A-247C-4486-941F-1706BEE772D0}" presName="parTxOnly" presStyleLbl="node1" presStyleIdx="0" presStyleCnt="2">
        <dgm:presLayoutVars>
          <dgm:chMax val="0"/>
          <dgm:chPref val="0"/>
          <dgm:bulletEnabled val="1"/>
        </dgm:presLayoutVars>
      </dgm:prSet>
      <dgm:spPr/>
      <dgm:t>
        <a:bodyPr/>
        <a:lstStyle/>
        <a:p>
          <a:endParaRPr lang="en-US"/>
        </a:p>
      </dgm:t>
    </dgm:pt>
    <dgm:pt modelId="{AB2A4FD3-1393-48FE-86C6-C765744242AB}" type="pres">
      <dgm:prSet presAssocID="{044B5984-150D-4658-8B20-EB43CF1EC36C}" presName="parTxOnlySpace" presStyleCnt="0"/>
      <dgm:spPr/>
    </dgm:pt>
    <dgm:pt modelId="{355F32B4-42FB-496F-B226-E10F36AECFE4}" type="pres">
      <dgm:prSet presAssocID="{932DAC97-8AF2-440D-A921-E3D78697195C}" presName="parTxOnly" presStyleLbl="node1" presStyleIdx="1" presStyleCnt="2">
        <dgm:presLayoutVars>
          <dgm:chMax val="0"/>
          <dgm:chPref val="0"/>
          <dgm:bulletEnabled val="1"/>
        </dgm:presLayoutVars>
      </dgm:prSet>
      <dgm:spPr/>
      <dgm:t>
        <a:bodyPr/>
        <a:lstStyle/>
        <a:p>
          <a:endParaRPr lang="en-US"/>
        </a:p>
      </dgm:t>
    </dgm:pt>
  </dgm:ptLst>
  <dgm:cxnLst>
    <dgm:cxn modelId="{C21CC24C-A4EA-4FBD-9CEF-170DCFBF1AF1}" srcId="{05014CEF-461A-41C1-866A-718AF8981A35}" destId="{DF82951A-247C-4486-941F-1706BEE772D0}" srcOrd="0" destOrd="0" parTransId="{49ABA83D-A187-4E1C-A0D5-2C2DE42893D6}" sibTransId="{044B5984-150D-4658-8B20-EB43CF1EC36C}"/>
    <dgm:cxn modelId="{838C2CA7-EFFB-4A49-963F-5F33ABA1D6C4}" type="presOf" srcId="{DF82951A-247C-4486-941F-1706BEE772D0}" destId="{0F08A75B-899A-4DD1-9831-AE4D5F9F0EA9}" srcOrd="0" destOrd="0" presId="urn:microsoft.com/office/officeart/2005/8/layout/chevron1"/>
    <dgm:cxn modelId="{8AEE77A0-E6FD-CA40-A89B-C78AE02BAF50}" type="presOf" srcId="{932DAC97-8AF2-440D-A921-E3D78697195C}" destId="{355F32B4-42FB-496F-B226-E10F36AECFE4}" srcOrd="0" destOrd="0" presId="urn:microsoft.com/office/officeart/2005/8/layout/chevron1"/>
    <dgm:cxn modelId="{3612838C-DADE-5F45-8ACA-25872A1E51F3}" type="presOf" srcId="{05014CEF-461A-41C1-866A-718AF8981A35}" destId="{0854D88C-7EE7-4B10-97D5-FED071FC5D78}" srcOrd="0" destOrd="0" presId="urn:microsoft.com/office/officeart/2005/8/layout/chevron1"/>
    <dgm:cxn modelId="{439EFC08-ACA3-4A14-87E4-4D7E91050908}" srcId="{05014CEF-461A-41C1-866A-718AF8981A35}" destId="{932DAC97-8AF2-440D-A921-E3D78697195C}" srcOrd="1" destOrd="0" parTransId="{84D15048-AF70-4D32-A76C-1D54EBAE5343}" sibTransId="{CFE0C4A1-4EB1-44B7-9A15-A113748D77D7}"/>
    <dgm:cxn modelId="{3DC13654-0997-5F40-B2E7-90C6959DB9E7}" type="presParOf" srcId="{0854D88C-7EE7-4B10-97D5-FED071FC5D78}" destId="{0F08A75B-899A-4DD1-9831-AE4D5F9F0EA9}" srcOrd="0" destOrd="0" presId="urn:microsoft.com/office/officeart/2005/8/layout/chevron1"/>
    <dgm:cxn modelId="{27BEA4B8-FF5D-2D4E-99DC-4414891174BC}" type="presParOf" srcId="{0854D88C-7EE7-4B10-97D5-FED071FC5D78}" destId="{AB2A4FD3-1393-48FE-86C6-C765744242AB}" srcOrd="1" destOrd="0" presId="urn:microsoft.com/office/officeart/2005/8/layout/chevron1"/>
    <dgm:cxn modelId="{81219CAD-8B29-1143-A5E4-44A80AD46F08}" type="presParOf" srcId="{0854D88C-7EE7-4B10-97D5-FED071FC5D78}" destId="{355F32B4-42FB-496F-B226-E10F36AECFE4}" srcOrd="2"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5DFFB7-4494-444A-AF66-28BE408562E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D66CB7B-7E56-4E86-BA38-975B7772EFE4}">
      <dgm:prSet phldrT="[Text]"/>
      <dgm:spPr/>
      <dgm:t>
        <a:bodyPr/>
        <a:lstStyle/>
        <a:p>
          <a:r>
            <a:rPr lang="en-US" dirty="0" smtClean="0"/>
            <a:t>CP resource</a:t>
          </a:r>
          <a:endParaRPr lang="en-US" dirty="0"/>
        </a:p>
      </dgm:t>
    </dgm:pt>
    <dgm:pt modelId="{8BBA81FC-E3CF-4E94-BBB2-08AF3AA0BEB6}" type="parTrans" cxnId="{4495DDD1-9934-454F-B63D-C8E0AC946C60}">
      <dgm:prSet/>
      <dgm:spPr/>
      <dgm:t>
        <a:bodyPr/>
        <a:lstStyle/>
        <a:p>
          <a:endParaRPr lang="en-US"/>
        </a:p>
      </dgm:t>
    </dgm:pt>
    <dgm:pt modelId="{7D80ADF7-50EF-4258-B49E-4E635E771222}" type="sibTrans" cxnId="{4495DDD1-9934-454F-B63D-C8E0AC946C60}">
      <dgm:prSet/>
      <dgm:spPr/>
      <dgm:t>
        <a:bodyPr/>
        <a:lstStyle/>
        <a:p>
          <a:endParaRPr lang="en-US"/>
        </a:p>
      </dgm:t>
    </dgm:pt>
    <dgm:pt modelId="{7FC35BB1-2698-44C1-9587-F61D34680198}">
      <dgm:prSet phldrT="[Text]"/>
      <dgm:spPr/>
      <dgm:t>
        <a:bodyPr/>
        <a:lstStyle/>
        <a:p>
          <a:r>
            <a:rPr lang="en-US" dirty="0" smtClean="0"/>
            <a:t>DR</a:t>
          </a:r>
          <a:endParaRPr lang="en-US" dirty="0"/>
        </a:p>
      </dgm:t>
    </dgm:pt>
    <dgm:pt modelId="{6CA6DB98-AA6D-4B02-AF10-43B91B5B5B2B}" type="parTrans" cxnId="{A7A2E109-527A-4CC8-8C8A-6271FC5A4EFC}">
      <dgm:prSet/>
      <dgm:spPr/>
      <dgm:t>
        <a:bodyPr/>
        <a:lstStyle/>
        <a:p>
          <a:endParaRPr lang="en-US"/>
        </a:p>
      </dgm:t>
    </dgm:pt>
    <dgm:pt modelId="{C491FFEA-869C-45A1-89D9-AB4E1943D883}" type="sibTrans" cxnId="{A7A2E109-527A-4CC8-8C8A-6271FC5A4EFC}">
      <dgm:prSet/>
      <dgm:spPr/>
      <dgm:t>
        <a:bodyPr/>
        <a:lstStyle/>
        <a:p>
          <a:endParaRPr lang="en-US"/>
        </a:p>
      </dgm:t>
    </dgm:pt>
    <dgm:pt modelId="{297B15AF-393B-4D37-9B4F-48782935A1B3}">
      <dgm:prSet phldrT="[Text]"/>
      <dgm:spPr/>
      <dgm:t>
        <a:bodyPr/>
        <a:lstStyle/>
        <a:p>
          <a:r>
            <a:rPr lang="en-US" dirty="0" smtClean="0"/>
            <a:t>Grocery Store</a:t>
          </a:r>
          <a:endParaRPr lang="en-US" dirty="0"/>
        </a:p>
      </dgm:t>
    </dgm:pt>
    <dgm:pt modelId="{C2432071-CCBF-4ED6-8BEC-D27E40DB7503}" type="parTrans" cxnId="{A7768B8B-A19C-4288-A4EC-3D2FDB2C39DC}">
      <dgm:prSet/>
      <dgm:spPr/>
      <dgm:t>
        <a:bodyPr/>
        <a:lstStyle/>
        <a:p>
          <a:endParaRPr lang="en-US"/>
        </a:p>
      </dgm:t>
    </dgm:pt>
    <dgm:pt modelId="{D6CDB67B-A852-4052-ACA4-F275EF636E18}" type="sibTrans" cxnId="{A7768B8B-A19C-4288-A4EC-3D2FDB2C39DC}">
      <dgm:prSet/>
      <dgm:spPr/>
      <dgm:t>
        <a:bodyPr/>
        <a:lstStyle/>
        <a:p>
          <a:endParaRPr lang="en-US"/>
        </a:p>
      </dgm:t>
    </dgm:pt>
    <dgm:pt modelId="{305CFB7E-9BA2-4D82-A86A-702A9E875C40}">
      <dgm:prSet phldrT="[Text]"/>
      <dgm:spPr/>
      <dgm:t>
        <a:bodyPr/>
        <a:lstStyle/>
        <a:p>
          <a:r>
            <a:rPr lang="en-US" dirty="0" smtClean="0"/>
            <a:t>Factory	</a:t>
          </a:r>
          <a:endParaRPr lang="en-US" dirty="0"/>
        </a:p>
      </dgm:t>
    </dgm:pt>
    <dgm:pt modelId="{45523BDC-11A6-4D4D-B691-847CA8A90648}" type="parTrans" cxnId="{79F95411-9B2A-4A0F-B602-1E24992AFAC5}">
      <dgm:prSet/>
      <dgm:spPr/>
      <dgm:t>
        <a:bodyPr/>
        <a:lstStyle/>
        <a:p>
          <a:endParaRPr lang="en-US"/>
        </a:p>
      </dgm:t>
    </dgm:pt>
    <dgm:pt modelId="{154FCFFC-9FDA-404D-9D0C-2919EB9F4C87}" type="sibTrans" cxnId="{79F95411-9B2A-4A0F-B602-1E24992AFAC5}">
      <dgm:prSet/>
      <dgm:spPr/>
      <dgm:t>
        <a:bodyPr/>
        <a:lstStyle/>
        <a:p>
          <a:endParaRPr lang="en-US"/>
        </a:p>
      </dgm:t>
    </dgm:pt>
    <dgm:pt modelId="{6127D0C4-C41C-412D-A556-2989962FAF78}">
      <dgm:prSet phldrT="[Text]"/>
      <dgm:spPr/>
      <dgm:t>
        <a:bodyPr/>
        <a:lstStyle/>
        <a:p>
          <a:r>
            <a:rPr lang="en-US" dirty="0" smtClean="0"/>
            <a:t>Intermittent</a:t>
          </a:r>
        </a:p>
        <a:p>
          <a:r>
            <a:rPr lang="en-US" dirty="0" smtClean="0"/>
            <a:t>(Wind)</a:t>
          </a:r>
          <a:endParaRPr lang="en-US" dirty="0"/>
        </a:p>
      </dgm:t>
    </dgm:pt>
    <dgm:pt modelId="{A68E0408-14AA-4581-8245-DEE63E6BBECB}" type="parTrans" cxnId="{F84ADD4E-7034-431E-BC32-6EFC0196813F}">
      <dgm:prSet/>
      <dgm:spPr/>
      <dgm:t>
        <a:bodyPr/>
        <a:lstStyle/>
        <a:p>
          <a:endParaRPr lang="en-US"/>
        </a:p>
      </dgm:t>
    </dgm:pt>
    <dgm:pt modelId="{B79E2DC3-4384-45FD-A770-BE4D1644D279}" type="sibTrans" cxnId="{F84ADD4E-7034-431E-BC32-6EFC0196813F}">
      <dgm:prSet/>
      <dgm:spPr/>
      <dgm:t>
        <a:bodyPr/>
        <a:lstStyle/>
        <a:p>
          <a:endParaRPr lang="en-US"/>
        </a:p>
      </dgm:t>
    </dgm:pt>
    <dgm:pt modelId="{62288496-A883-4769-9EF0-F7F006ECF621}">
      <dgm:prSet/>
      <dgm:spPr/>
      <dgm:t>
        <a:bodyPr/>
        <a:lstStyle/>
        <a:p>
          <a:r>
            <a:rPr lang="en-US" dirty="0" smtClean="0"/>
            <a:t>Environmental Limited Generation </a:t>
          </a:r>
          <a:endParaRPr lang="en-US" dirty="0"/>
        </a:p>
      </dgm:t>
    </dgm:pt>
    <dgm:pt modelId="{84BC27D1-E45D-410C-88F5-332C1F75C3F8}" type="parTrans" cxnId="{BF8F7E62-884E-44EF-A040-FC64C6DFEAF2}">
      <dgm:prSet/>
      <dgm:spPr/>
      <dgm:t>
        <a:bodyPr/>
        <a:lstStyle/>
        <a:p>
          <a:endParaRPr lang="en-US"/>
        </a:p>
      </dgm:t>
    </dgm:pt>
    <dgm:pt modelId="{BC2ACE76-5F1D-429A-A1C7-4B4A58CE5036}" type="sibTrans" cxnId="{BF8F7E62-884E-44EF-A040-FC64C6DFEAF2}">
      <dgm:prSet/>
      <dgm:spPr/>
      <dgm:t>
        <a:bodyPr/>
        <a:lstStyle/>
        <a:p>
          <a:endParaRPr lang="en-US"/>
        </a:p>
      </dgm:t>
    </dgm:pt>
    <dgm:pt modelId="{CBED6B7E-9159-46D8-8971-896922E59495}">
      <dgm:prSet/>
      <dgm:spPr/>
      <dgm:t>
        <a:bodyPr/>
        <a:lstStyle/>
        <a:p>
          <a:r>
            <a:rPr lang="en-US" dirty="0" smtClean="0"/>
            <a:t>Energy</a:t>
          </a:r>
        </a:p>
        <a:p>
          <a:r>
            <a:rPr lang="en-US" dirty="0" smtClean="0"/>
            <a:t>Efficiency</a:t>
          </a:r>
          <a:endParaRPr lang="en-US" dirty="0"/>
        </a:p>
      </dgm:t>
    </dgm:pt>
    <dgm:pt modelId="{647C1E6D-7095-47B4-9E88-32FF92FD6F25}" type="parTrans" cxnId="{B4BFE6EE-6933-4FCB-9C9A-C2D20FA9874E}">
      <dgm:prSet/>
      <dgm:spPr/>
      <dgm:t>
        <a:bodyPr/>
        <a:lstStyle/>
        <a:p>
          <a:endParaRPr lang="en-US"/>
        </a:p>
      </dgm:t>
    </dgm:pt>
    <dgm:pt modelId="{03CDB4F1-2A1E-4637-890D-672AEDFDC160}" type="sibTrans" cxnId="{B4BFE6EE-6933-4FCB-9C9A-C2D20FA9874E}">
      <dgm:prSet/>
      <dgm:spPr/>
      <dgm:t>
        <a:bodyPr/>
        <a:lstStyle/>
        <a:p>
          <a:endParaRPr lang="en-US"/>
        </a:p>
      </dgm:t>
    </dgm:pt>
    <dgm:pt modelId="{22B7EC80-3AC2-40D8-B985-8F04BD61ABA1}">
      <dgm:prSet/>
      <dgm:spPr/>
      <dgm:t>
        <a:bodyPr/>
        <a:lstStyle/>
        <a:p>
          <a:r>
            <a:rPr lang="en-US" dirty="0" smtClean="0"/>
            <a:t>Home</a:t>
          </a:r>
          <a:endParaRPr lang="en-US" dirty="0"/>
        </a:p>
      </dgm:t>
    </dgm:pt>
    <dgm:pt modelId="{5CEA92AE-00BC-41E3-8FF7-FFF6AA1EB558}" type="parTrans" cxnId="{842918C0-4F4C-484C-A993-182AC3594170}">
      <dgm:prSet/>
      <dgm:spPr/>
      <dgm:t>
        <a:bodyPr/>
        <a:lstStyle/>
        <a:p>
          <a:endParaRPr lang="en-US"/>
        </a:p>
      </dgm:t>
    </dgm:pt>
    <dgm:pt modelId="{75AA9063-807E-4E64-BF7F-43F6F6A7FBFB}" type="sibTrans" cxnId="{842918C0-4F4C-484C-A993-182AC3594170}">
      <dgm:prSet/>
      <dgm:spPr/>
      <dgm:t>
        <a:bodyPr/>
        <a:lstStyle/>
        <a:p>
          <a:endParaRPr lang="en-US"/>
        </a:p>
      </dgm:t>
    </dgm:pt>
    <dgm:pt modelId="{3012C13E-9CD6-43EE-ACB4-062190BA7285}" type="pres">
      <dgm:prSet presAssocID="{995DFFB7-4494-444A-AF66-28BE408562E6}" presName="hierChild1" presStyleCnt="0">
        <dgm:presLayoutVars>
          <dgm:chPref val="1"/>
          <dgm:dir/>
          <dgm:animOne val="branch"/>
          <dgm:animLvl val="lvl"/>
          <dgm:resizeHandles/>
        </dgm:presLayoutVars>
      </dgm:prSet>
      <dgm:spPr/>
      <dgm:t>
        <a:bodyPr/>
        <a:lstStyle/>
        <a:p>
          <a:endParaRPr lang="en-US"/>
        </a:p>
      </dgm:t>
    </dgm:pt>
    <dgm:pt modelId="{59B61B40-87BD-4106-93B0-015119355EB3}" type="pres">
      <dgm:prSet presAssocID="{0D66CB7B-7E56-4E86-BA38-975B7772EFE4}" presName="hierRoot1" presStyleCnt="0"/>
      <dgm:spPr/>
    </dgm:pt>
    <dgm:pt modelId="{CFA8A60C-A2B8-4D8B-A0DA-73320CC0346E}" type="pres">
      <dgm:prSet presAssocID="{0D66CB7B-7E56-4E86-BA38-975B7772EFE4}" presName="composite" presStyleCnt="0"/>
      <dgm:spPr/>
    </dgm:pt>
    <dgm:pt modelId="{AD653800-892F-493D-AC6C-3E846C52A487}" type="pres">
      <dgm:prSet presAssocID="{0D66CB7B-7E56-4E86-BA38-975B7772EFE4}" presName="background" presStyleLbl="node0" presStyleIdx="0" presStyleCnt="1"/>
      <dgm:spPr/>
    </dgm:pt>
    <dgm:pt modelId="{D5AB673E-5F9D-4B25-B8BF-DFB24F2AE87F}" type="pres">
      <dgm:prSet presAssocID="{0D66CB7B-7E56-4E86-BA38-975B7772EFE4}" presName="text" presStyleLbl="fgAcc0" presStyleIdx="0" presStyleCnt="1">
        <dgm:presLayoutVars>
          <dgm:chPref val="3"/>
        </dgm:presLayoutVars>
      </dgm:prSet>
      <dgm:spPr/>
      <dgm:t>
        <a:bodyPr/>
        <a:lstStyle/>
        <a:p>
          <a:endParaRPr lang="en-US"/>
        </a:p>
      </dgm:t>
    </dgm:pt>
    <dgm:pt modelId="{5B707BDB-1006-40F0-9CD3-1C134C00B0FF}" type="pres">
      <dgm:prSet presAssocID="{0D66CB7B-7E56-4E86-BA38-975B7772EFE4}" presName="hierChild2" presStyleCnt="0"/>
      <dgm:spPr/>
    </dgm:pt>
    <dgm:pt modelId="{1DA4606C-CF05-4C54-AF2C-3FD6E7613189}" type="pres">
      <dgm:prSet presAssocID="{6CA6DB98-AA6D-4B02-AF10-43B91B5B5B2B}" presName="Name10" presStyleLbl="parChTrans1D2" presStyleIdx="0" presStyleCnt="4"/>
      <dgm:spPr/>
      <dgm:t>
        <a:bodyPr/>
        <a:lstStyle/>
        <a:p>
          <a:endParaRPr lang="en-US"/>
        </a:p>
      </dgm:t>
    </dgm:pt>
    <dgm:pt modelId="{B10A8274-99DE-4F82-B968-86A46268F670}" type="pres">
      <dgm:prSet presAssocID="{7FC35BB1-2698-44C1-9587-F61D34680198}" presName="hierRoot2" presStyleCnt="0"/>
      <dgm:spPr/>
    </dgm:pt>
    <dgm:pt modelId="{3D113C61-D65E-4C1A-88BC-90BBF6150C01}" type="pres">
      <dgm:prSet presAssocID="{7FC35BB1-2698-44C1-9587-F61D34680198}" presName="composite2" presStyleCnt="0"/>
      <dgm:spPr/>
    </dgm:pt>
    <dgm:pt modelId="{5CC69E72-2A22-4508-BD10-E1C6456A9F0A}" type="pres">
      <dgm:prSet presAssocID="{7FC35BB1-2698-44C1-9587-F61D34680198}" presName="background2" presStyleLbl="node2" presStyleIdx="0" presStyleCnt="4"/>
      <dgm:spPr/>
    </dgm:pt>
    <dgm:pt modelId="{45AC149F-A494-4430-A772-01FD42612456}" type="pres">
      <dgm:prSet presAssocID="{7FC35BB1-2698-44C1-9587-F61D34680198}" presName="text2" presStyleLbl="fgAcc2" presStyleIdx="0" presStyleCnt="4">
        <dgm:presLayoutVars>
          <dgm:chPref val="3"/>
        </dgm:presLayoutVars>
      </dgm:prSet>
      <dgm:spPr/>
      <dgm:t>
        <a:bodyPr/>
        <a:lstStyle/>
        <a:p>
          <a:endParaRPr lang="en-US"/>
        </a:p>
      </dgm:t>
    </dgm:pt>
    <dgm:pt modelId="{25F77D07-9C11-41BF-A2C2-F2CBFDBF69D5}" type="pres">
      <dgm:prSet presAssocID="{7FC35BB1-2698-44C1-9587-F61D34680198}" presName="hierChild3" presStyleCnt="0"/>
      <dgm:spPr/>
    </dgm:pt>
    <dgm:pt modelId="{63201D87-53E1-4873-9462-0E59F41A569B}" type="pres">
      <dgm:prSet presAssocID="{C2432071-CCBF-4ED6-8BEC-D27E40DB7503}" presName="Name17" presStyleLbl="parChTrans1D3" presStyleIdx="0" presStyleCnt="3"/>
      <dgm:spPr/>
      <dgm:t>
        <a:bodyPr/>
        <a:lstStyle/>
        <a:p>
          <a:endParaRPr lang="en-US"/>
        </a:p>
      </dgm:t>
    </dgm:pt>
    <dgm:pt modelId="{20A7A4D9-9F05-46E7-BBC7-8B607C8C51F6}" type="pres">
      <dgm:prSet presAssocID="{297B15AF-393B-4D37-9B4F-48782935A1B3}" presName="hierRoot3" presStyleCnt="0"/>
      <dgm:spPr/>
    </dgm:pt>
    <dgm:pt modelId="{3D1437BB-9A62-4138-9C6A-4C3043BADB98}" type="pres">
      <dgm:prSet presAssocID="{297B15AF-393B-4D37-9B4F-48782935A1B3}" presName="composite3" presStyleCnt="0"/>
      <dgm:spPr/>
    </dgm:pt>
    <dgm:pt modelId="{7C766EC5-A1B0-42F8-B43C-C6DCA0717FA2}" type="pres">
      <dgm:prSet presAssocID="{297B15AF-393B-4D37-9B4F-48782935A1B3}" presName="background3" presStyleLbl="node3" presStyleIdx="0" presStyleCnt="3"/>
      <dgm:spPr/>
    </dgm:pt>
    <dgm:pt modelId="{DEC6C541-2198-4EC1-810A-0773DA1B468A}" type="pres">
      <dgm:prSet presAssocID="{297B15AF-393B-4D37-9B4F-48782935A1B3}" presName="text3" presStyleLbl="fgAcc3" presStyleIdx="0" presStyleCnt="3">
        <dgm:presLayoutVars>
          <dgm:chPref val="3"/>
        </dgm:presLayoutVars>
      </dgm:prSet>
      <dgm:spPr/>
      <dgm:t>
        <a:bodyPr/>
        <a:lstStyle/>
        <a:p>
          <a:endParaRPr lang="en-US"/>
        </a:p>
      </dgm:t>
    </dgm:pt>
    <dgm:pt modelId="{99FEBB78-2AE9-4B88-B3BE-1CAAA4916AC9}" type="pres">
      <dgm:prSet presAssocID="{297B15AF-393B-4D37-9B4F-48782935A1B3}" presName="hierChild4" presStyleCnt="0"/>
      <dgm:spPr/>
    </dgm:pt>
    <dgm:pt modelId="{00B41BD5-3D42-4D8C-83EF-60698F7CC19A}" type="pres">
      <dgm:prSet presAssocID="{45523BDC-11A6-4D4D-B691-847CA8A90648}" presName="Name17" presStyleLbl="parChTrans1D3" presStyleIdx="1" presStyleCnt="3"/>
      <dgm:spPr/>
      <dgm:t>
        <a:bodyPr/>
        <a:lstStyle/>
        <a:p>
          <a:endParaRPr lang="en-US"/>
        </a:p>
      </dgm:t>
    </dgm:pt>
    <dgm:pt modelId="{5F990327-C20F-4CA6-8266-DB3A59805C08}" type="pres">
      <dgm:prSet presAssocID="{305CFB7E-9BA2-4D82-A86A-702A9E875C40}" presName="hierRoot3" presStyleCnt="0"/>
      <dgm:spPr/>
    </dgm:pt>
    <dgm:pt modelId="{2BC91E46-AD25-4738-B695-BB3BD08774E7}" type="pres">
      <dgm:prSet presAssocID="{305CFB7E-9BA2-4D82-A86A-702A9E875C40}" presName="composite3" presStyleCnt="0"/>
      <dgm:spPr/>
    </dgm:pt>
    <dgm:pt modelId="{77AFF294-FC5E-4128-9DA0-9ACA5DB6825B}" type="pres">
      <dgm:prSet presAssocID="{305CFB7E-9BA2-4D82-A86A-702A9E875C40}" presName="background3" presStyleLbl="node3" presStyleIdx="1" presStyleCnt="3"/>
      <dgm:spPr/>
    </dgm:pt>
    <dgm:pt modelId="{C863453D-33C5-4910-9CE5-98CA5CCD3375}" type="pres">
      <dgm:prSet presAssocID="{305CFB7E-9BA2-4D82-A86A-702A9E875C40}" presName="text3" presStyleLbl="fgAcc3" presStyleIdx="1" presStyleCnt="3">
        <dgm:presLayoutVars>
          <dgm:chPref val="3"/>
        </dgm:presLayoutVars>
      </dgm:prSet>
      <dgm:spPr/>
      <dgm:t>
        <a:bodyPr/>
        <a:lstStyle/>
        <a:p>
          <a:endParaRPr lang="en-US"/>
        </a:p>
      </dgm:t>
    </dgm:pt>
    <dgm:pt modelId="{FF995C68-4EFF-4B15-AC72-642CFA928D53}" type="pres">
      <dgm:prSet presAssocID="{305CFB7E-9BA2-4D82-A86A-702A9E875C40}" presName="hierChild4" presStyleCnt="0"/>
      <dgm:spPr/>
    </dgm:pt>
    <dgm:pt modelId="{95305DB8-FE75-4E89-8769-E671F9003486}" type="pres">
      <dgm:prSet presAssocID="{5CEA92AE-00BC-41E3-8FF7-FFF6AA1EB558}" presName="Name17" presStyleLbl="parChTrans1D3" presStyleIdx="2" presStyleCnt="3"/>
      <dgm:spPr/>
      <dgm:t>
        <a:bodyPr/>
        <a:lstStyle/>
        <a:p>
          <a:endParaRPr lang="en-US"/>
        </a:p>
      </dgm:t>
    </dgm:pt>
    <dgm:pt modelId="{12B036DE-5E04-4F83-AC84-3E5628942F3E}" type="pres">
      <dgm:prSet presAssocID="{22B7EC80-3AC2-40D8-B985-8F04BD61ABA1}" presName="hierRoot3" presStyleCnt="0"/>
      <dgm:spPr/>
    </dgm:pt>
    <dgm:pt modelId="{49D49E22-6E3F-4135-AAD8-4B39CFD1B394}" type="pres">
      <dgm:prSet presAssocID="{22B7EC80-3AC2-40D8-B985-8F04BD61ABA1}" presName="composite3" presStyleCnt="0"/>
      <dgm:spPr/>
    </dgm:pt>
    <dgm:pt modelId="{F950E662-217A-4091-ADE8-FD4E04ED2C13}" type="pres">
      <dgm:prSet presAssocID="{22B7EC80-3AC2-40D8-B985-8F04BD61ABA1}" presName="background3" presStyleLbl="node3" presStyleIdx="2" presStyleCnt="3"/>
      <dgm:spPr/>
    </dgm:pt>
    <dgm:pt modelId="{4B3B11C8-F30B-42CE-A238-D0A9CAD9C6D8}" type="pres">
      <dgm:prSet presAssocID="{22B7EC80-3AC2-40D8-B985-8F04BD61ABA1}" presName="text3" presStyleLbl="fgAcc3" presStyleIdx="2" presStyleCnt="3">
        <dgm:presLayoutVars>
          <dgm:chPref val="3"/>
        </dgm:presLayoutVars>
      </dgm:prSet>
      <dgm:spPr/>
      <dgm:t>
        <a:bodyPr/>
        <a:lstStyle/>
        <a:p>
          <a:endParaRPr lang="en-US"/>
        </a:p>
      </dgm:t>
    </dgm:pt>
    <dgm:pt modelId="{94EAE30F-1B4B-4B12-B8FB-F57B5E199515}" type="pres">
      <dgm:prSet presAssocID="{22B7EC80-3AC2-40D8-B985-8F04BD61ABA1}" presName="hierChild4" presStyleCnt="0"/>
      <dgm:spPr/>
    </dgm:pt>
    <dgm:pt modelId="{B1F63500-837B-4A8C-9CC8-CC271F26E803}" type="pres">
      <dgm:prSet presAssocID="{A68E0408-14AA-4581-8245-DEE63E6BBECB}" presName="Name10" presStyleLbl="parChTrans1D2" presStyleIdx="1" presStyleCnt="4"/>
      <dgm:spPr/>
      <dgm:t>
        <a:bodyPr/>
        <a:lstStyle/>
        <a:p>
          <a:endParaRPr lang="en-US"/>
        </a:p>
      </dgm:t>
    </dgm:pt>
    <dgm:pt modelId="{567117E9-B596-450D-9EF1-4EFB4679AB98}" type="pres">
      <dgm:prSet presAssocID="{6127D0C4-C41C-412D-A556-2989962FAF78}" presName="hierRoot2" presStyleCnt="0"/>
      <dgm:spPr/>
    </dgm:pt>
    <dgm:pt modelId="{F887BE5C-95F4-4555-97EF-C03C44BDFD75}" type="pres">
      <dgm:prSet presAssocID="{6127D0C4-C41C-412D-A556-2989962FAF78}" presName="composite2" presStyleCnt="0"/>
      <dgm:spPr/>
    </dgm:pt>
    <dgm:pt modelId="{136A0371-5FFC-43A0-8058-0C5803AEC884}" type="pres">
      <dgm:prSet presAssocID="{6127D0C4-C41C-412D-A556-2989962FAF78}" presName="background2" presStyleLbl="node2" presStyleIdx="1" presStyleCnt="4"/>
      <dgm:spPr/>
    </dgm:pt>
    <dgm:pt modelId="{EEB0CFD0-EFD7-47F9-8E17-7E9B29F44261}" type="pres">
      <dgm:prSet presAssocID="{6127D0C4-C41C-412D-A556-2989962FAF78}" presName="text2" presStyleLbl="fgAcc2" presStyleIdx="1" presStyleCnt="4">
        <dgm:presLayoutVars>
          <dgm:chPref val="3"/>
        </dgm:presLayoutVars>
      </dgm:prSet>
      <dgm:spPr/>
      <dgm:t>
        <a:bodyPr/>
        <a:lstStyle/>
        <a:p>
          <a:endParaRPr lang="en-US"/>
        </a:p>
      </dgm:t>
    </dgm:pt>
    <dgm:pt modelId="{937172DF-D232-44FD-BB7F-98C9F0BB2090}" type="pres">
      <dgm:prSet presAssocID="{6127D0C4-C41C-412D-A556-2989962FAF78}" presName="hierChild3" presStyleCnt="0"/>
      <dgm:spPr/>
    </dgm:pt>
    <dgm:pt modelId="{E2807553-FE11-4EE4-BEDC-D94EEF41E418}" type="pres">
      <dgm:prSet presAssocID="{84BC27D1-E45D-410C-88F5-332C1F75C3F8}" presName="Name10" presStyleLbl="parChTrans1D2" presStyleIdx="2" presStyleCnt="4"/>
      <dgm:spPr/>
      <dgm:t>
        <a:bodyPr/>
        <a:lstStyle/>
        <a:p>
          <a:endParaRPr lang="en-US"/>
        </a:p>
      </dgm:t>
    </dgm:pt>
    <dgm:pt modelId="{156EFA69-25E1-4FAC-915F-84F904647B7F}" type="pres">
      <dgm:prSet presAssocID="{62288496-A883-4769-9EF0-F7F006ECF621}" presName="hierRoot2" presStyleCnt="0"/>
      <dgm:spPr/>
    </dgm:pt>
    <dgm:pt modelId="{D4A265D2-CFD5-4F51-8F93-5462AA15549D}" type="pres">
      <dgm:prSet presAssocID="{62288496-A883-4769-9EF0-F7F006ECF621}" presName="composite2" presStyleCnt="0"/>
      <dgm:spPr/>
    </dgm:pt>
    <dgm:pt modelId="{D8F1DD94-CFBE-4380-8630-95808D75666F}" type="pres">
      <dgm:prSet presAssocID="{62288496-A883-4769-9EF0-F7F006ECF621}" presName="background2" presStyleLbl="node2" presStyleIdx="2" presStyleCnt="4"/>
      <dgm:spPr/>
    </dgm:pt>
    <dgm:pt modelId="{8CE0FE26-1AE9-459D-932A-577F56CDBDAA}" type="pres">
      <dgm:prSet presAssocID="{62288496-A883-4769-9EF0-F7F006ECF621}" presName="text2" presStyleLbl="fgAcc2" presStyleIdx="2" presStyleCnt="4">
        <dgm:presLayoutVars>
          <dgm:chPref val="3"/>
        </dgm:presLayoutVars>
      </dgm:prSet>
      <dgm:spPr/>
      <dgm:t>
        <a:bodyPr/>
        <a:lstStyle/>
        <a:p>
          <a:endParaRPr lang="en-US"/>
        </a:p>
      </dgm:t>
    </dgm:pt>
    <dgm:pt modelId="{A99E681A-AAE6-469B-8323-541F3F87FC6C}" type="pres">
      <dgm:prSet presAssocID="{62288496-A883-4769-9EF0-F7F006ECF621}" presName="hierChild3" presStyleCnt="0"/>
      <dgm:spPr/>
    </dgm:pt>
    <dgm:pt modelId="{81D1EA9A-C29A-44E2-9DCD-A28E29D046CF}" type="pres">
      <dgm:prSet presAssocID="{647C1E6D-7095-47B4-9E88-32FF92FD6F25}" presName="Name10" presStyleLbl="parChTrans1D2" presStyleIdx="3" presStyleCnt="4"/>
      <dgm:spPr/>
      <dgm:t>
        <a:bodyPr/>
        <a:lstStyle/>
        <a:p>
          <a:endParaRPr lang="en-US"/>
        </a:p>
      </dgm:t>
    </dgm:pt>
    <dgm:pt modelId="{55E23CDF-EADA-4382-B74F-1E0A7E7C9CD0}" type="pres">
      <dgm:prSet presAssocID="{CBED6B7E-9159-46D8-8971-896922E59495}" presName="hierRoot2" presStyleCnt="0"/>
      <dgm:spPr/>
    </dgm:pt>
    <dgm:pt modelId="{657E4238-7BA4-4249-B6ED-4860E1956ED3}" type="pres">
      <dgm:prSet presAssocID="{CBED6B7E-9159-46D8-8971-896922E59495}" presName="composite2" presStyleCnt="0"/>
      <dgm:spPr/>
    </dgm:pt>
    <dgm:pt modelId="{D9AAD0AA-5620-4DD1-B146-4C4B5F17D634}" type="pres">
      <dgm:prSet presAssocID="{CBED6B7E-9159-46D8-8971-896922E59495}" presName="background2" presStyleLbl="node2" presStyleIdx="3" presStyleCnt="4"/>
      <dgm:spPr/>
    </dgm:pt>
    <dgm:pt modelId="{51D5C65D-5B38-4801-A393-6FBD3DBB7B0E}" type="pres">
      <dgm:prSet presAssocID="{CBED6B7E-9159-46D8-8971-896922E59495}" presName="text2" presStyleLbl="fgAcc2" presStyleIdx="3" presStyleCnt="4">
        <dgm:presLayoutVars>
          <dgm:chPref val="3"/>
        </dgm:presLayoutVars>
      </dgm:prSet>
      <dgm:spPr/>
      <dgm:t>
        <a:bodyPr/>
        <a:lstStyle/>
        <a:p>
          <a:endParaRPr lang="en-US"/>
        </a:p>
      </dgm:t>
    </dgm:pt>
    <dgm:pt modelId="{21BF4F79-801C-4ADE-A3C8-B13563F72E5E}" type="pres">
      <dgm:prSet presAssocID="{CBED6B7E-9159-46D8-8971-896922E59495}" presName="hierChild3" presStyleCnt="0"/>
      <dgm:spPr/>
    </dgm:pt>
  </dgm:ptLst>
  <dgm:cxnLst>
    <dgm:cxn modelId="{053D365B-6916-EB41-8A73-5F125388426F}" type="presOf" srcId="{7FC35BB1-2698-44C1-9587-F61D34680198}" destId="{45AC149F-A494-4430-A772-01FD42612456}" srcOrd="0" destOrd="0" presId="urn:microsoft.com/office/officeart/2005/8/layout/hierarchy1"/>
    <dgm:cxn modelId="{0AD2E9FC-3AA5-6E4F-8A0F-9C395741FD84}" type="presOf" srcId="{647C1E6D-7095-47B4-9E88-32FF92FD6F25}" destId="{81D1EA9A-C29A-44E2-9DCD-A28E29D046CF}" srcOrd="0" destOrd="0" presId="urn:microsoft.com/office/officeart/2005/8/layout/hierarchy1"/>
    <dgm:cxn modelId="{12AF235E-6608-9E46-A5CB-F890D6D60060}" type="presOf" srcId="{305CFB7E-9BA2-4D82-A86A-702A9E875C40}" destId="{C863453D-33C5-4910-9CE5-98CA5CCD3375}" srcOrd="0" destOrd="0" presId="urn:microsoft.com/office/officeart/2005/8/layout/hierarchy1"/>
    <dgm:cxn modelId="{BF8F7E62-884E-44EF-A040-FC64C6DFEAF2}" srcId="{0D66CB7B-7E56-4E86-BA38-975B7772EFE4}" destId="{62288496-A883-4769-9EF0-F7F006ECF621}" srcOrd="2" destOrd="0" parTransId="{84BC27D1-E45D-410C-88F5-332C1F75C3F8}" sibTransId="{BC2ACE76-5F1D-429A-A1C7-4B4A58CE5036}"/>
    <dgm:cxn modelId="{651F29C8-A596-6642-9F72-885B6D5EE591}" type="presOf" srcId="{A68E0408-14AA-4581-8245-DEE63E6BBECB}" destId="{B1F63500-837B-4A8C-9CC8-CC271F26E803}" srcOrd="0" destOrd="0" presId="urn:microsoft.com/office/officeart/2005/8/layout/hierarchy1"/>
    <dgm:cxn modelId="{842918C0-4F4C-484C-A993-182AC3594170}" srcId="{7FC35BB1-2698-44C1-9587-F61D34680198}" destId="{22B7EC80-3AC2-40D8-B985-8F04BD61ABA1}" srcOrd="2" destOrd="0" parTransId="{5CEA92AE-00BC-41E3-8FF7-FFF6AA1EB558}" sibTransId="{75AA9063-807E-4E64-BF7F-43F6F6A7FBFB}"/>
    <dgm:cxn modelId="{B4BFE6EE-6933-4FCB-9C9A-C2D20FA9874E}" srcId="{0D66CB7B-7E56-4E86-BA38-975B7772EFE4}" destId="{CBED6B7E-9159-46D8-8971-896922E59495}" srcOrd="3" destOrd="0" parTransId="{647C1E6D-7095-47B4-9E88-32FF92FD6F25}" sibTransId="{03CDB4F1-2A1E-4637-890D-672AEDFDC160}"/>
    <dgm:cxn modelId="{F63D5495-C180-3040-B337-B0B2ADC755F7}" type="presOf" srcId="{45523BDC-11A6-4D4D-B691-847CA8A90648}" destId="{00B41BD5-3D42-4D8C-83EF-60698F7CC19A}" srcOrd="0" destOrd="0" presId="urn:microsoft.com/office/officeart/2005/8/layout/hierarchy1"/>
    <dgm:cxn modelId="{F69665F8-B05D-C743-A9C3-8404E2FBAEF7}" type="presOf" srcId="{6CA6DB98-AA6D-4B02-AF10-43B91B5B5B2B}" destId="{1DA4606C-CF05-4C54-AF2C-3FD6E7613189}" srcOrd="0" destOrd="0" presId="urn:microsoft.com/office/officeart/2005/8/layout/hierarchy1"/>
    <dgm:cxn modelId="{F84ADD4E-7034-431E-BC32-6EFC0196813F}" srcId="{0D66CB7B-7E56-4E86-BA38-975B7772EFE4}" destId="{6127D0C4-C41C-412D-A556-2989962FAF78}" srcOrd="1" destOrd="0" parTransId="{A68E0408-14AA-4581-8245-DEE63E6BBECB}" sibTransId="{B79E2DC3-4384-45FD-A770-BE4D1644D279}"/>
    <dgm:cxn modelId="{54B9FE8D-7AD9-B94B-B4F5-19754912FC18}" type="presOf" srcId="{22B7EC80-3AC2-40D8-B985-8F04BD61ABA1}" destId="{4B3B11C8-F30B-42CE-A238-D0A9CAD9C6D8}" srcOrd="0" destOrd="0" presId="urn:microsoft.com/office/officeart/2005/8/layout/hierarchy1"/>
    <dgm:cxn modelId="{D8D3CD5D-8948-204C-8390-F833C110A9BF}" type="presOf" srcId="{C2432071-CCBF-4ED6-8BEC-D27E40DB7503}" destId="{63201D87-53E1-4873-9462-0E59F41A569B}" srcOrd="0" destOrd="0" presId="urn:microsoft.com/office/officeart/2005/8/layout/hierarchy1"/>
    <dgm:cxn modelId="{D9D6E234-73E1-9644-A51F-202B2009CE42}" type="presOf" srcId="{297B15AF-393B-4D37-9B4F-48782935A1B3}" destId="{DEC6C541-2198-4EC1-810A-0773DA1B468A}" srcOrd="0" destOrd="0" presId="urn:microsoft.com/office/officeart/2005/8/layout/hierarchy1"/>
    <dgm:cxn modelId="{E78792BD-CE7F-724C-A328-EED3D9385BB4}" type="presOf" srcId="{6127D0C4-C41C-412D-A556-2989962FAF78}" destId="{EEB0CFD0-EFD7-47F9-8E17-7E9B29F44261}" srcOrd="0" destOrd="0" presId="urn:microsoft.com/office/officeart/2005/8/layout/hierarchy1"/>
    <dgm:cxn modelId="{B852FFAA-02AF-D24D-9A14-EBEFFB283976}" type="presOf" srcId="{0D66CB7B-7E56-4E86-BA38-975B7772EFE4}" destId="{D5AB673E-5F9D-4B25-B8BF-DFB24F2AE87F}" srcOrd="0" destOrd="0" presId="urn:microsoft.com/office/officeart/2005/8/layout/hierarchy1"/>
    <dgm:cxn modelId="{F927FF5E-4C55-2044-B601-695450E4493A}" type="presOf" srcId="{CBED6B7E-9159-46D8-8971-896922E59495}" destId="{51D5C65D-5B38-4801-A393-6FBD3DBB7B0E}" srcOrd="0" destOrd="0" presId="urn:microsoft.com/office/officeart/2005/8/layout/hierarchy1"/>
    <dgm:cxn modelId="{8384ADA1-33AA-B04D-8AEA-492BFAE3B546}" type="presOf" srcId="{995DFFB7-4494-444A-AF66-28BE408562E6}" destId="{3012C13E-9CD6-43EE-ACB4-062190BA7285}" srcOrd="0" destOrd="0" presId="urn:microsoft.com/office/officeart/2005/8/layout/hierarchy1"/>
    <dgm:cxn modelId="{4495DDD1-9934-454F-B63D-C8E0AC946C60}" srcId="{995DFFB7-4494-444A-AF66-28BE408562E6}" destId="{0D66CB7B-7E56-4E86-BA38-975B7772EFE4}" srcOrd="0" destOrd="0" parTransId="{8BBA81FC-E3CF-4E94-BBB2-08AF3AA0BEB6}" sibTransId="{7D80ADF7-50EF-4258-B49E-4E635E771222}"/>
    <dgm:cxn modelId="{21836EC3-BF08-1647-A447-B6A73D0BF340}" type="presOf" srcId="{62288496-A883-4769-9EF0-F7F006ECF621}" destId="{8CE0FE26-1AE9-459D-932A-577F56CDBDAA}" srcOrd="0" destOrd="0" presId="urn:microsoft.com/office/officeart/2005/8/layout/hierarchy1"/>
    <dgm:cxn modelId="{3354185B-DC77-E348-95AE-83F52056DBD5}" type="presOf" srcId="{84BC27D1-E45D-410C-88F5-332C1F75C3F8}" destId="{E2807553-FE11-4EE4-BEDC-D94EEF41E418}" srcOrd="0" destOrd="0" presId="urn:microsoft.com/office/officeart/2005/8/layout/hierarchy1"/>
    <dgm:cxn modelId="{49902B19-04B5-774D-A14E-C796AE6E6801}" type="presOf" srcId="{5CEA92AE-00BC-41E3-8FF7-FFF6AA1EB558}" destId="{95305DB8-FE75-4E89-8769-E671F9003486}" srcOrd="0" destOrd="0" presId="urn:microsoft.com/office/officeart/2005/8/layout/hierarchy1"/>
    <dgm:cxn modelId="{79F95411-9B2A-4A0F-B602-1E24992AFAC5}" srcId="{7FC35BB1-2698-44C1-9587-F61D34680198}" destId="{305CFB7E-9BA2-4D82-A86A-702A9E875C40}" srcOrd="1" destOrd="0" parTransId="{45523BDC-11A6-4D4D-B691-847CA8A90648}" sibTransId="{154FCFFC-9FDA-404D-9D0C-2919EB9F4C87}"/>
    <dgm:cxn modelId="{A7768B8B-A19C-4288-A4EC-3D2FDB2C39DC}" srcId="{7FC35BB1-2698-44C1-9587-F61D34680198}" destId="{297B15AF-393B-4D37-9B4F-48782935A1B3}" srcOrd="0" destOrd="0" parTransId="{C2432071-CCBF-4ED6-8BEC-D27E40DB7503}" sibTransId="{D6CDB67B-A852-4052-ACA4-F275EF636E18}"/>
    <dgm:cxn modelId="{A7A2E109-527A-4CC8-8C8A-6271FC5A4EFC}" srcId="{0D66CB7B-7E56-4E86-BA38-975B7772EFE4}" destId="{7FC35BB1-2698-44C1-9587-F61D34680198}" srcOrd="0" destOrd="0" parTransId="{6CA6DB98-AA6D-4B02-AF10-43B91B5B5B2B}" sibTransId="{C491FFEA-869C-45A1-89D9-AB4E1943D883}"/>
    <dgm:cxn modelId="{E6D5DF48-685E-A240-8E40-7766899C3ABD}" type="presParOf" srcId="{3012C13E-9CD6-43EE-ACB4-062190BA7285}" destId="{59B61B40-87BD-4106-93B0-015119355EB3}" srcOrd="0" destOrd="0" presId="urn:microsoft.com/office/officeart/2005/8/layout/hierarchy1"/>
    <dgm:cxn modelId="{C6C901EC-86FF-E24A-A10A-3FDE21B30611}" type="presParOf" srcId="{59B61B40-87BD-4106-93B0-015119355EB3}" destId="{CFA8A60C-A2B8-4D8B-A0DA-73320CC0346E}" srcOrd="0" destOrd="0" presId="urn:microsoft.com/office/officeart/2005/8/layout/hierarchy1"/>
    <dgm:cxn modelId="{C922D145-CABF-734B-9678-1BCCA9AC2376}" type="presParOf" srcId="{CFA8A60C-A2B8-4D8B-A0DA-73320CC0346E}" destId="{AD653800-892F-493D-AC6C-3E846C52A487}" srcOrd="0" destOrd="0" presId="urn:microsoft.com/office/officeart/2005/8/layout/hierarchy1"/>
    <dgm:cxn modelId="{60D46CD9-E7DD-6C48-9982-7B0FABB9BBAF}" type="presParOf" srcId="{CFA8A60C-A2B8-4D8B-A0DA-73320CC0346E}" destId="{D5AB673E-5F9D-4B25-B8BF-DFB24F2AE87F}" srcOrd="1" destOrd="0" presId="urn:microsoft.com/office/officeart/2005/8/layout/hierarchy1"/>
    <dgm:cxn modelId="{B4D8433C-D014-0F4B-9DAA-EC09AF7BF3CD}" type="presParOf" srcId="{59B61B40-87BD-4106-93B0-015119355EB3}" destId="{5B707BDB-1006-40F0-9CD3-1C134C00B0FF}" srcOrd="1" destOrd="0" presId="urn:microsoft.com/office/officeart/2005/8/layout/hierarchy1"/>
    <dgm:cxn modelId="{726C7525-0496-7840-9AF2-04FCCDCA8027}" type="presParOf" srcId="{5B707BDB-1006-40F0-9CD3-1C134C00B0FF}" destId="{1DA4606C-CF05-4C54-AF2C-3FD6E7613189}" srcOrd="0" destOrd="0" presId="urn:microsoft.com/office/officeart/2005/8/layout/hierarchy1"/>
    <dgm:cxn modelId="{DB81405D-28E6-9847-B4B2-C03AE3A98518}" type="presParOf" srcId="{5B707BDB-1006-40F0-9CD3-1C134C00B0FF}" destId="{B10A8274-99DE-4F82-B968-86A46268F670}" srcOrd="1" destOrd="0" presId="urn:microsoft.com/office/officeart/2005/8/layout/hierarchy1"/>
    <dgm:cxn modelId="{0C940543-74F1-E846-88CB-79BDD5B5C1DB}" type="presParOf" srcId="{B10A8274-99DE-4F82-B968-86A46268F670}" destId="{3D113C61-D65E-4C1A-88BC-90BBF6150C01}" srcOrd="0" destOrd="0" presId="urn:microsoft.com/office/officeart/2005/8/layout/hierarchy1"/>
    <dgm:cxn modelId="{71256D5C-739F-8A46-AB80-FAB62C6825F3}" type="presParOf" srcId="{3D113C61-D65E-4C1A-88BC-90BBF6150C01}" destId="{5CC69E72-2A22-4508-BD10-E1C6456A9F0A}" srcOrd="0" destOrd="0" presId="urn:microsoft.com/office/officeart/2005/8/layout/hierarchy1"/>
    <dgm:cxn modelId="{35E8A4FC-E5DE-624B-942E-B9C7A35AFE27}" type="presParOf" srcId="{3D113C61-D65E-4C1A-88BC-90BBF6150C01}" destId="{45AC149F-A494-4430-A772-01FD42612456}" srcOrd="1" destOrd="0" presId="urn:microsoft.com/office/officeart/2005/8/layout/hierarchy1"/>
    <dgm:cxn modelId="{F7520549-49A4-C140-8446-088D89F2106E}" type="presParOf" srcId="{B10A8274-99DE-4F82-B968-86A46268F670}" destId="{25F77D07-9C11-41BF-A2C2-F2CBFDBF69D5}" srcOrd="1" destOrd="0" presId="urn:microsoft.com/office/officeart/2005/8/layout/hierarchy1"/>
    <dgm:cxn modelId="{3F4D4AAC-8802-1949-AAB6-6D5438E80E63}" type="presParOf" srcId="{25F77D07-9C11-41BF-A2C2-F2CBFDBF69D5}" destId="{63201D87-53E1-4873-9462-0E59F41A569B}" srcOrd="0" destOrd="0" presId="urn:microsoft.com/office/officeart/2005/8/layout/hierarchy1"/>
    <dgm:cxn modelId="{F893994F-0285-674C-8A8B-A32A6C1D48A7}" type="presParOf" srcId="{25F77D07-9C11-41BF-A2C2-F2CBFDBF69D5}" destId="{20A7A4D9-9F05-46E7-BBC7-8B607C8C51F6}" srcOrd="1" destOrd="0" presId="urn:microsoft.com/office/officeart/2005/8/layout/hierarchy1"/>
    <dgm:cxn modelId="{C80F8686-6498-A14C-AD7D-ED1FADE95DB1}" type="presParOf" srcId="{20A7A4D9-9F05-46E7-BBC7-8B607C8C51F6}" destId="{3D1437BB-9A62-4138-9C6A-4C3043BADB98}" srcOrd="0" destOrd="0" presId="urn:microsoft.com/office/officeart/2005/8/layout/hierarchy1"/>
    <dgm:cxn modelId="{6239C1C6-9E6D-8E4B-9F57-491573EC329F}" type="presParOf" srcId="{3D1437BB-9A62-4138-9C6A-4C3043BADB98}" destId="{7C766EC5-A1B0-42F8-B43C-C6DCA0717FA2}" srcOrd="0" destOrd="0" presId="urn:microsoft.com/office/officeart/2005/8/layout/hierarchy1"/>
    <dgm:cxn modelId="{1469B921-772F-5547-B5B6-FDA4DE1FD5A1}" type="presParOf" srcId="{3D1437BB-9A62-4138-9C6A-4C3043BADB98}" destId="{DEC6C541-2198-4EC1-810A-0773DA1B468A}" srcOrd="1" destOrd="0" presId="urn:microsoft.com/office/officeart/2005/8/layout/hierarchy1"/>
    <dgm:cxn modelId="{0C0A64CC-F8F4-854A-9DA7-218E67085289}" type="presParOf" srcId="{20A7A4D9-9F05-46E7-BBC7-8B607C8C51F6}" destId="{99FEBB78-2AE9-4B88-B3BE-1CAAA4916AC9}" srcOrd="1" destOrd="0" presId="urn:microsoft.com/office/officeart/2005/8/layout/hierarchy1"/>
    <dgm:cxn modelId="{38245AFF-2431-AA42-B4D1-2583089E2FB0}" type="presParOf" srcId="{25F77D07-9C11-41BF-A2C2-F2CBFDBF69D5}" destId="{00B41BD5-3D42-4D8C-83EF-60698F7CC19A}" srcOrd="2" destOrd="0" presId="urn:microsoft.com/office/officeart/2005/8/layout/hierarchy1"/>
    <dgm:cxn modelId="{0BBDA6D4-D0C7-E643-ABC5-A2A0284D2FA3}" type="presParOf" srcId="{25F77D07-9C11-41BF-A2C2-F2CBFDBF69D5}" destId="{5F990327-C20F-4CA6-8266-DB3A59805C08}" srcOrd="3" destOrd="0" presId="urn:microsoft.com/office/officeart/2005/8/layout/hierarchy1"/>
    <dgm:cxn modelId="{93E489A5-A16A-A849-A0E0-75B6A70E58DE}" type="presParOf" srcId="{5F990327-C20F-4CA6-8266-DB3A59805C08}" destId="{2BC91E46-AD25-4738-B695-BB3BD08774E7}" srcOrd="0" destOrd="0" presId="urn:microsoft.com/office/officeart/2005/8/layout/hierarchy1"/>
    <dgm:cxn modelId="{1FF97948-B7C8-A448-9F90-C11F12D8670D}" type="presParOf" srcId="{2BC91E46-AD25-4738-B695-BB3BD08774E7}" destId="{77AFF294-FC5E-4128-9DA0-9ACA5DB6825B}" srcOrd="0" destOrd="0" presId="urn:microsoft.com/office/officeart/2005/8/layout/hierarchy1"/>
    <dgm:cxn modelId="{DEA2DE9E-53ED-974A-82DC-759F417EB107}" type="presParOf" srcId="{2BC91E46-AD25-4738-B695-BB3BD08774E7}" destId="{C863453D-33C5-4910-9CE5-98CA5CCD3375}" srcOrd="1" destOrd="0" presId="urn:microsoft.com/office/officeart/2005/8/layout/hierarchy1"/>
    <dgm:cxn modelId="{FBC4779F-EA60-AC4B-B681-CFDBD79AED38}" type="presParOf" srcId="{5F990327-C20F-4CA6-8266-DB3A59805C08}" destId="{FF995C68-4EFF-4B15-AC72-642CFA928D53}" srcOrd="1" destOrd="0" presId="urn:microsoft.com/office/officeart/2005/8/layout/hierarchy1"/>
    <dgm:cxn modelId="{85731F7E-E3DD-C245-8244-A107E4F4AFFD}" type="presParOf" srcId="{25F77D07-9C11-41BF-A2C2-F2CBFDBF69D5}" destId="{95305DB8-FE75-4E89-8769-E671F9003486}" srcOrd="4" destOrd="0" presId="urn:microsoft.com/office/officeart/2005/8/layout/hierarchy1"/>
    <dgm:cxn modelId="{C7F1CABF-3E68-2B43-8360-A1C84C484EB8}" type="presParOf" srcId="{25F77D07-9C11-41BF-A2C2-F2CBFDBF69D5}" destId="{12B036DE-5E04-4F83-AC84-3E5628942F3E}" srcOrd="5" destOrd="0" presId="urn:microsoft.com/office/officeart/2005/8/layout/hierarchy1"/>
    <dgm:cxn modelId="{9023F501-C91F-7042-864D-DA8E0C7C7C21}" type="presParOf" srcId="{12B036DE-5E04-4F83-AC84-3E5628942F3E}" destId="{49D49E22-6E3F-4135-AAD8-4B39CFD1B394}" srcOrd="0" destOrd="0" presId="urn:microsoft.com/office/officeart/2005/8/layout/hierarchy1"/>
    <dgm:cxn modelId="{1C43EF4C-AC96-8C49-9E11-AD0DC317D312}" type="presParOf" srcId="{49D49E22-6E3F-4135-AAD8-4B39CFD1B394}" destId="{F950E662-217A-4091-ADE8-FD4E04ED2C13}" srcOrd="0" destOrd="0" presId="urn:microsoft.com/office/officeart/2005/8/layout/hierarchy1"/>
    <dgm:cxn modelId="{98C68D3C-E26C-9740-802D-018E63CE42E3}" type="presParOf" srcId="{49D49E22-6E3F-4135-AAD8-4B39CFD1B394}" destId="{4B3B11C8-F30B-42CE-A238-D0A9CAD9C6D8}" srcOrd="1" destOrd="0" presId="urn:microsoft.com/office/officeart/2005/8/layout/hierarchy1"/>
    <dgm:cxn modelId="{CA9BF01D-2440-BA44-B8E7-2E54A703DA90}" type="presParOf" srcId="{12B036DE-5E04-4F83-AC84-3E5628942F3E}" destId="{94EAE30F-1B4B-4B12-B8FB-F57B5E199515}" srcOrd="1" destOrd="0" presId="urn:microsoft.com/office/officeart/2005/8/layout/hierarchy1"/>
    <dgm:cxn modelId="{DF61D537-F7AF-E442-BB2E-F46EDA778E7C}" type="presParOf" srcId="{5B707BDB-1006-40F0-9CD3-1C134C00B0FF}" destId="{B1F63500-837B-4A8C-9CC8-CC271F26E803}" srcOrd="2" destOrd="0" presId="urn:microsoft.com/office/officeart/2005/8/layout/hierarchy1"/>
    <dgm:cxn modelId="{681DB262-E979-3043-9F8A-EDB060C32444}" type="presParOf" srcId="{5B707BDB-1006-40F0-9CD3-1C134C00B0FF}" destId="{567117E9-B596-450D-9EF1-4EFB4679AB98}" srcOrd="3" destOrd="0" presId="urn:microsoft.com/office/officeart/2005/8/layout/hierarchy1"/>
    <dgm:cxn modelId="{16FE86AF-62DC-5445-9698-62A56574BA1B}" type="presParOf" srcId="{567117E9-B596-450D-9EF1-4EFB4679AB98}" destId="{F887BE5C-95F4-4555-97EF-C03C44BDFD75}" srcOrd="0" destOrd="0" presId="urn:microsoft.com/office/officeart/2005/8/layout/hierarchy1"/>
    <dgm:cxn modelId="{CC8BC9B1-F686-484D-B7A1-3A02DA5C6B46}" type="presParOf" srcId="{F887BE5C-95F4-4555-97EF-C03C44BDFD75}" destId="{136A0371-5FFC-43A0-8058-0C5803AEC884}" srcOrd="0" destOrd="0" presId="urn:microsoft.com/office/officeart/2005/8/layout/hierarchy1"/>
    <dgm:cxn modelId="{50DE7685-26FC-D644-86AA-62F2C7103CE4}" type="presParOf" srcId="{F887BE5C-95F4-4555-97EF-C03C44BDFD75}" destId="{EEB0CFD0-EFD7-47F9-8E17-7E9B29F44261}" srcOrd="1" destOrd="0" presId="urn:microsoft.com/office/officeart/2005/8/layout/hierarchy1"/>
    <dgm:cxn modelId="{43A650E4-FC0C-C14C-8102-83E5892D0EB2}" type="presParOf" srcId="{567117E9-B596-450D-9EF1-4EFB4679AB98}" destId="{937172DF-D232-44FD-BB7F-98C9F0BB2090}" srcOrd="1" destOrd="0" presId="urn:microsoft.com/office/officeart/2005/8/layout/hierarchy1"/>
    <dgm:cxn modelId="{8EB8904D-A444-5D4E-949A-A0CFB70B7ED3}" type="presParOf" srcId="{5B707BDB-1006-40F0-9CD3-1C134C00B0FF}" destId="{E2807553-FE11-4EE4-BEDC-D94EEF41E418}" srcOrd="4" destOrd="0" presId="urn:microsoft.com/office/officeart/2005/8/layout/hierarchy1"/>
    <dgm:cxn modelId="{66CBC4E4-1CBC-AE43-A3CE-723B982FABD4}" type="presParOf" srcId="{5B707BDB-1006-40F0-9CD3-1C134C00B0FF}" destId="{156EFA69-25E1-4FAC-915F-84F904647B7F}" srcOrd="5" destOrd="0" presId="urn:microsoft.com/office/officeart/2005/8/layout/hierarchy1"/>
    <dgm:cxn modelId="{EFD5380F-3D1A-2B40-A53D-953FC40B1672}" type="presParOf" srcId="{156EFA69-25E1-4FAC-915F-84F904647B7F}" destId="{D4A265D2-CFD5-4F51-8F93-5462AA15549D}" srcOrd="0" destOrd="0" presId="urn:microsoft.com/office/officeart/2005/8/layout/hierarchy1"/>
    <dgm:cxn modelId="{3B8510A8-B446-D448-8BBF-687BAF8C5845}" type="presParOf" srcId="{D4A265D2-CFD5-4F51-8F93-5462AA15549D}" destId="{D8F1DD94-CFBE-4380-8630-95808D75666F}" srcOrd="0" destOrd="0" presId="urn:microsoft.com/office/officeart/2005/8/layout/hierarchy1"/>
    <dgm:cxn modelId="{DEA0CA7F-0973-694A-9FC7-6E431B7CB72E}" type="presParOf" srcId="{D4A265D2-CFD5-4F51-8F93-5462AA15549D}" destId="{8CE0FE26-1AE9-459D-932A-577F56CDBDAA}" srcOrd="1" destOrd="0" presId="urn:microsoft.com/office/officeart/2005/8/layout/hierarchy1"/>
    <dgm:cxn modelId="{FD76BB6D-E358-8F4B-92A7-9D78ACBC6182}" type="presParOf" srcId="{156EFA69-25E1-4FAC-915F-84F904647B7F}" destId="{A99E681A-AAE6-469B-8323-541F3F87FC6C}" srcOrd="1" destOrd="0" presId="urn:microsoft.com/office/officeart/2005/8/layout/hierarchy1"/>
    <dgm:cxn modelId="{87057C3B-225B-AF4C-8C4D-CF19F7CC5D44}" type="presParOf" srcId="{5B707BDB-1006-40F0-9CD3-1C134C00B0FF}" destId="{81D1EA9A-C29A-44E2-9DCD-A28E29D046CF}" srcOrd="6" destOrd="0" presId="urn:microsoft.com/office/officeart/2005/8/layout/hierarchy1"/>
    <dgm:cxn modelId="{70E95007-DF77-0D49-8E3C-9268A32E4931}" type="presParOf" srcId="{5B707BDB-1006-40F0-9CD3-1C134C00B0FF}" destId="{55E23CDF-EADA-4382-B74F-1E0A7E7C9CD0}" srcOrd="7" destOrd="0" presId="urn:microsoft.com/office/officeart/2005/8/layout/hierarchy1"/>
    <dgm:cxn modelId="{7E83F48D-1B95-8346-A004-F805F3DA5DCA}" type="presParOf" srcId="{55E23CDF-EADA-4382-B74F-1E0A7E7C9CD0}" destId="{657E4238-7BA4-4249-B6ED-4860E1956ED3}" srcOrd="0" destOrd="0" presId="urn:microsoft.com/office/officeart/2005/8/layout/hierarchy1"/>
    <dgm:cxn modelId="{A4F61DD8-B555-CE4C-8467-C36F0A530D54}" type="presParOf" srcId="{657E4238-7BA4-4249-B6ED-4860E1956ED3}" destId="{D9AAD0AA-5620-4DD1-B146-4C4B5F17D634}" srcOrd="0" destOrd="0" presId="urn:microsoft.com/office/officeart/2005/8/layout/hierarchy1"/>
    <dgm:cxn modelId="{5589C4A0-B389-1E4E-BD2E-F254A2F0517D}" type="presParOf" srcId="{657E4238-7BA4-4249-B6ED-4860E1956ED3}" destId="{51D5C65D-5B38-4801-A393-6FBD3DBB7B0E}" srcOrd="1" destOrd="0" presId="urn:microsoft.com/office/officeart/2005/8/layout/hierarchy1"/>
    <dgm:cxn modelId="{7E2D21D5-1066-164B-8B90-EE24D5709E0A}" type="presParOf" srcId="{55E23CDF-EADA-4382-B74F-1E0A7E7C9CD0}" destId="{21BF4F79-801C-4ADE-A3C8-B13563F72E5E}"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08A75B-899A-4DD1-9831-AE4D5F9F0EA9}">
      <dsp:nvSpPr>
        <dsp:cNvPr id="0" name=""/>
        <dsp:cNvSpPr/>
      </dsp:nvSpPr>
      <dsp:spPr>
        <a:xfrm>
          <a:off x="7233" y="11549"/>
          <a:ext cx="4323754" cy="1729501"/>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US" sz="3400" kern="1200" dirty="0" smtClean="0"/>
            <a:t>Annual &amp; Summer Products</a:t>
          </a:r>
          <a:endParaRPr lang="en-US" sz="3400" kern="1200" dirty="0"/>
        </a:p>
      </dsp:txBody>
      <dsp:txXfrm>
        <a:off x="7233" y="11549"/>
        <a:ext cx="4323754" cy="1729501"/>
      </dsp:txXfrm>
    </dsp:sp>
    <dsp:sp modelId="{355F32B4-42FB-496F-B226-E10F36AECFE4}">
      <dsp:nvSpPr>
        <dsp:cNvPr id="0" name=""/>
        <dsp:cNvSpPr/>
      </dsp:nvSpPr>
      <dsp:spPr>
        <a:xfrm>
          <a:off x="3898612" y="11549"/>
          <a:ext cx="4323754" cy="1729501"/>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lvl="0" algn="ctr" defTabSz="1511300">
            <a:lnSpc>
              <a:spcPct val="90000"/>
            </a:lnSpc>
            <a:spcBef>
              <a:spcPct val="0"/>
            </a:spcBef>
            <a:spcAft>
              <a:spcPct val="35000"/>
            </a:spcAft>
          </a:pPr>
          <a:r>
            <a:rPr lang="en-US" sz="3400" kern="1200" dirty="0" smtClean="0"/>
            <a:t>Annual (CP) Product Only</a:t>
          </a:r>
          <a:endParaRPr lang="en-US" sz="3400" kern="1200" dirty="0"/>
        </a:p>
      </dsp:txBody>
      <dsp:txXfrm>
        <a:off x="3898612" y="11549"/>
        <a:ext cx="4323754" cy="17295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D1EA9A-C29A-44E2-9DCD-A28E29D046CF}">
      <dsp:nvSpPr>
        <dsp:cNvPr id="0" name=""/>
        <dsp:cNvSpPr/>
      </dsp:nvSpPr>
      <dsp:spPr>
        <a:xfrm>
          <a:off x="4560223" y="1514772"/>
          <a:ext cx="2350009" cy="372796"/>
        </a:xfrm>
        <a:custGeom>
          <a:avLst/>
          <a:gdLst/>
          <a:ahLst/>
          <a:cxnLst/>
          <a:rect l="0" t="0" r="0" b="0"/>
          <a:pathLst>
            <a:path>
              <a:moveTo>
                <a:pt x="0" y="0"/>
              </a:moveTo>
              <a:lnTo>
                <a:pt x="0" y="254050"/>
              </a:lnTo>
              <a:lnTo>
                <a:pt x="2350009" y="254050"/>
              </a:lnTo>
              <a:lnTo>
                <a:pt x="2350009" y="37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807553-FE11-4EE4-BEDC-D94EEF41E418}">
      <dsp:nvSpPr>
        <dsp:cNvPr id="0" name=""/>
        <dsp:cNvSpPr/>
      </dsp:nvSpPr>
      <dsp:spPr>
        <a:xfrm>
          <a:off x="4560223" y="1514772"/>
          <a:ext cx="783336" cy="372796"/>
        </a:xfrm>
        <a:custGeom>
          <a:avLst/>
          <a:gdLst/>
          <a:ahLst/>
          <a:cxnLst/>
          <a:rect l="0" t="0" r="0" b="0"/>
          <a:pathLst>
            <a:path>
              <a:moveTo>
                <a:pt x="0" y="0"/>
              </a:moveTo>
              <a:lnTo>
                <a:pt x="0" y="254050"/>
              </a:lnTo>
              <a:lnTo>
                <a:pt x="783336" y="254050"/>
              </a:lnTo>
              <a:lnTo>
                <a:pt x="783336" y="37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F63500-837B-4A8C-9CC8-CC271F26E803}">
      <dsp:nvSpPr>
        <dsp:cNvPr id="0" name=""/>
        <dsp:cNvSpPr/>
      </dsp:nvSpPr>
      <dsp:spPr>
        <a:xfrm>
          <a:off x="3776887" y="1514772"/>
          <a:ext cx="783336" cy="372796"/>
        </a:xfrm>
        <a:custGeom>
          <a:avLst/>
          <a:gdLst/>
          <a:ahLst/>
          <a:cxnLst/>
          <a:rect l="0" t="0" r="0" b="0"/>
          <a:pathLst>
            <a:path>
              <a:moveTo>
                <a:pt x="783336" y="0"/>
              </a:moveTo>
              <a:lnTo>
                <a:pt x="783336" y="254050"/>
              </a:lnTo>
              <a:lnTo>
                <a:pt x="0" y="254050"/>
              </a:lnTo>
              <a:lnTo>
                <a:pt x="0" y="37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305DB8-FE75-4E89-8769-E671F9003486}">
      <dsp:nvSpPr>
        <dsp:cNvPr id="0" name=""/>
        <dsp:cNvSpPr/>
      </dsp:nvSpPr>
      <dsp:spPr>
        <a:xfrm>
          <a:off x="2210214" y="2701527"/>
          <a:ext cx="1566672" cy="372796"/>
        </a:xfrm>
        <a:custGeom>
          <a:avLst/>
          <a:gdLst/>
          <a:ahLst/>
          <a:cxnLst/>
          <a:rect l="0" t="0" r="0" b="0"/>
          <a:pathLst>
            <a:path>
              <a:moveTo>
                <a:pt x="0" y="0"/>
              </a:moveTo>
              <a:lnTo>
                <a:pt x="0" y="254050"/>
              </a:lnTo>
              <a:lnTo>
                <a:pt x="1566672" y="254050"/>
              </a:lnTo>
              <a:lnTo>
                <a:pt x="1566672" y="372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B41BD5-3D42-4D8C-83EF-60698F7CC19A}">
      <dsp:nvSpPr>
        <dsp:cNvPr id="0" name=""/>
        <dsp:cNvSpPr/>
      </dsp:nvSpPr>
      <dsp:spPr>
        <a:xfrm>
          <a:off x="2164494" y="2701527"/>
          <a:ext cx="91440" cy="372796"/>
        </a:xfrm>
        <a:custGeom>
          <a:avLst/>
          <a:gdLst/>
          <a:ahLst/>
          <a:cxnLst/>
          <a:rect l="0" t="0" r="0" b="0"/>
          <a:pathLst>
            <a:path>
              <a:moveTo>
                <a:pt x="45720" y="0"/>
              </a:moveTo>
              <a:lnTo>
                <a:pt x="45720" y="372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201D87-53E1-4873-9462-0E59F41A569B}">
      <dsp:nvSpPr>
        <dsp:cNvPr id="0" name=""/>
        <dsp:cNvSpPr/>
      </dsp:nvSpPr>
      <dsp:spPr>
        <a:xfrm>
          <a:off x="643542" y="2701527"/>
          <a:ext cx="1566672" cy="372796"/>
        </a:xfrm>
        <a:custGeom>
          <a:avLst/>
          <a:gdLst/>
          <a:ahLst/>
          <a:cxnLst/>
          <a:rect l="0" t="0" r="0" b="0"/>
          <a:pathLst>
            <a:path>
              <a:moveTo>
                <a:pt x="1566672" y="0"/>
              </a:moveTo>
              <a:lnTo>
                <a:pt x="1566672" y="254050"/>
              </a:lnTo>
              <a:lnTo>
                <a:pt x="0" y="254050"/>
              </a:lnTo>
              <a:lnTo>
                <a:pt x="0" y="372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A4606C-CF05-4C54-AF2C-3FD6E7613189}">
      <dsp:nvSpPr>
        <dsp:cNvPr id="0" name=""/>
        <dsp:cNvSpPr/>
      </dsp:nvSpPr>
      <dsp:spPr>
        <a:xfrm>
          <a:off x="2210214" y="1514772"/>
          <a:ext cx="2350009" cy="372796"/>
        </a:xfrm>
        <a:custGeom>
          <a:avLst/>
          <a:gdLst/>
          <a:ahLst/>
          <a:cxnLst/>
          <a:rect l="0" t="0" r="0" b="0"/>
          <a:pathLst>
            <a:path>
              <a:moveTo>
                <a:pt x="2350009" y="0"/>
              </a:moveTo>
              <a:lnTo>
                <a:pt x="2350009" y="254050"/>
              </a:lnTo>
              <a:lnTo>
                <a:pt x="0" y="254050"/>
              </a:lnTo>
              <a:lnTo>
                <a:pt x="0" y="37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653800-892F-493D-AC6C-3E846C52A487}">
      <dsp:nvSpPr>
        <dsp:cNvPr id="0" name=""/>
        <dsp:cNvSpPr/>
      </dsp:nvSpPr>
      <dsp:spPr>
        <a:xfrm>
          <a:off x="3919312" y="700814"/>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B673E-5F9D-4B25-B8BF-DFB24F2AE87F}">
      <dsp:nvSpPr>
        <dsp:cNvPr id="0" name=""/>
        <dsp:cNvSpPr/>
      </dsp:nvSpPr>
      <dsp:spPr>
        <a:xfrm>
          <a:off x="4061737" y="836118"/>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CP resource</a:t>
          </a:r>
          <a:endParaRPr lang="en-US" sz="1300" kern="1200" dirty="0"/>
        </a:p>
      </dsp:txBody>
      <dsp:txXfrm>
        <a:off x="4061737" y="836118"/>
        <a:ext cx="1281823" cy="813957"/>
      </dsp:txXfrm>
    </dsp:sp>
    <dsp:sp modelId="{5CC69E72-2A22-4508-BD10-E1C6456A9F0A}">
      <dsp:nvSpPr>
        <dsp:cNvPr id="0" name=""/>
        <dsp:cNvSpPr/>
      </dsp:nvSpPr>
      <dsp:spPr>
        <a:xfrm>
          <a:off x="1569303" y="1887569"/>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AC149F-A494-4430-A772-01FD42612456}">
      <dsp:nvSpPr>
        <dsp:cNvPr id="0" name=""/>
        <dsp:cNvSpPr/>
      </dsp:nvSpPr>
      <dsp:spPr>
        <a:xfrm>
          <a:off x="1711728" y="2022872"/>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DR</a:t>
          </a:r>
          <a:endParaRPr lang="en-US" sz="1300" kern="1200" dirty="0"/>
        </a:p>
      </dsp:txBody>
      <dsp:txXfrm>
        <a:off x="1711728" y="2022872"/>
        <a:ext cx="1281823" cy="813957"/>
      </dsp:txXfrm>
    </dsp:sp>
    <dsp:sp modelId="{7C766EC5-A1B0-42F8-B43C-C6DCA0717FA2}">
      <dsp:nvSpPr>
        <dsp:cNvPr id="0" name=""/>
        <dsp:cNvSpPr/>
      </dsp:nvSpPr>
      <dsp:spPr>
        <a:xfrm>
          <a:off x="2630" y="3074323"/>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C6C541-2198-4EC1-810A-0773DA1B468A}">
      <dsp:nvSpPr>
        <dsp:cNvPr id="0" name=""/>
        <dsp:cNvSpPr/>
      </dsp:nvSpPr>
      <dsp:spPr>
        <a:xfrm>
          <a:off x="145055" y="3209627"/>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Grocery Store</a:t>
          </a:r>
          <a:endParaRPr lang="en-US" sz="1300" kern="1200" dirty="0"/>
        </a:p>
      </dsp:txBody>
      <dsp:txXfrm>
        <a:off x="145055" y="3209627"/>
        <a:ext cx="1281823" cy="813957"/>
      </dsp:txXfrm>
    </dsp:sp>
    <dsp:sp modelId="{77AFF294-FC5E-4128-9DA0-9ACA5DB6825B}">
      <dsp:nvSpPr>
        <dsp:cNvPr id="0" name=""/>
        <dsp:cNvSpPr/>
      </dsp:nvSpPr>
      <dsp:spPr>
        <a:xfrm>
          <a:off x="1569303" y="3074323"/>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3453D-33C5-4910-9CE5-98CA5CCD3375}">
      <dsp:nvSpPr>
        <dsp:cNvPr id="0" name=""/>
        <dsp:cNvSpPr/>
      </dsp:nvSpPr>
      <dsp:spPr>
        <a:xfrm>
          <a:off x="1711728" y="3209627"/>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Factory	</a:t>
          </a:r>
          <a:endParaRPr lang="en-US" sz="1300" kern="1200" dirty="0"/>
        </a:p>
      </dsp:txBody>
      <dsp:txXfrm>
        <a:off x="1711728" y="3209627"/>
        <a:ext cx="1281823" cy="813957"/>
      </dsp:txXfrm>
    </dsp:sp>
    <dsp:sp modelId="{F950E662-217A-4091-ADE8-FD4E04ED2C13}">
      <dsp:nvSpPr>
        <dsp:cNvPr id="0" name=""/>
        <dsp:cNvSpPr/>
      </dsp:nvSpPr>
      <dsp:spPr>
        <a:xfrm>
          <a:off x="3135976" y="3074323"/>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3B11C8-F30B-42CE-A238-D0A9CAD9C6D8}">
      <dsp:nvSpPr>
        <dsp:cNvPr id="0" name=""/>
        <dsp:cNvSpPr/>
      </dsp:nvSpPr>
      <dsp:spPr>
        <a:xfrm>
          <a:off x="3278400" y="3209627"/>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Home</a:t>
          </a:r>
          <a:endParaRPr lang="en-US" sz="1300" kern="1200" dirty="0"/>
        </a:p>
      </dsp:txBody>
      <dsp:txXfrm>
        <a:off x="3278400" y="3209627"/>
        <a:ext cx="1281823" cy="813957"/>
      </dsp:txXfrm>
    </dsp:sp>
    <dsp:sp modelId="{136A0371-5FFC-43A0-8058-0C5803AEC884}">
      <dsp:nvSpPr>
        <dsp:cNvPr id="0" name=""/>
        <dsp:cNvSpPr/>
      </dsp:nvSpPr>
      <dsp:spPr>
        <a:xfrm>
          <a:off x="3135976" y="1887569"/>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0CFD0-EFD7-47F9-8E17-7E9B29F44261}">
      <dsp:nvSpPr>
        <dsp:cNvPr id="0" name=""/>
        <dsp:cNvSpPr/>
      </dsp:nvSpPr>
      <dsp:spPr>
        <a:xfrm>
          <a:off x="3278400" y="2022872"/>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Intermittent</a:t>
          </a:r>
        </a:p>
        <a:p>
          <a:pPr lvl="0" algn="ctr" defTabSz="577850">
            <a:lnSpc>
              <a:spcPct val="90000"/>
            </a:lnSpc>
            <a:spcBef>
              <a:spcPct val="0"/>
            </a:spcBef>
            <a:spcAft>
              <a:spcPct val="35000"/>
            </a:spcAft>
          </a:pPr>
          <a:r>
            <a:rPr lang="en-US" sz="1300" kern="1200" dirty="0" smtClean="0"/>
            <a:t>(Wind)</a:t>
          </a:r>
          <a:endParaRPr lang="en-US" sz="1300" kern="1200" dirty="0"/>
        </a:p>
      </dsp:txBody>
      <dsp:txXfrm>
        <a:off x="3278400" y="2022872"/>
        <a:ext cx="1281823" cy="813957"/>
      </dsp:txXfrm>
    </dsp:sp>
    <dsp:sp modelId="{D8F1DD94-CFBE-4380-8630-95808D75666F}">
      <dsp:nvSpPr>
        <dsp:cNvPr id="0" name=""/>
        <dsp:cNvSpPr/>
      </dsp:nvSpPr>
      <dsp:spPr>
        <a:xfrm>
          <a:off x="4702648" y="1887569"/>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E0FE26-1AE9-459D-932A-577F56CDBDAA}">
      <dsp:nvSpPr>
        <dsp:cNvPr id="0" name=""/>
        <dsp:cNvSpPr/>
      </dsp:nvSpPr>
      <dsp:spPr>
        <a:xfrm>
          <a:off x="4845073" y="2022872"/>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Environmental Limited Generation </a:t>
          </a:r>
          <a:endParaRPr lang="en-US" sz="1300" kern="1200" dirty="0"/>
        </a:p>
      </dsp:txBody>
      <dsp:txXfrm>
        <a:off x="4845073" y="2022872"/>
        <a:ext cx="1281823" cy="813957"/>
      </dsp:txXfrm>
    </dsp:sp>
    <dsp:sp modelId="{D9AAD0AA-5620-4DD1-B146-4C4B5F17D634}">
      <dsp:nvSpPr>
        <dsp:cNvPr id="0" name=""/>
        <dsp:cNvSpPr/>
      </dsp:nvSpPr>
      <dsp:spPr>
        <a:xfrm>
          <a:off x="6269321" y="1887569"/>
          <a:ext cx="1281823" cy="813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D5C65D-5B38-4801-A393-6FBD3DBB7B0E}">
      <dsp:nvSpPr>
        <dsp:cNvPr id="0" name=""/>
        <dsp:cNvSpPr/>
      </dsp:nvSpPr>
      <dsp:spPr>
        <a:xfrm>
          <a:off x="6411746" y="2022872"/>
          <a:ext cx="1281823" cy="813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Energy</a:t>
          </a:r>
        </a:p>
        <a:p>
          <a:pPr lvl="0" algn="ctr" defTabSz="577850">
            <a:lnSpc>
              <a:spcPct val="90000"/>
            </a:lnSpc>
            <a:spcBef>
              <a:spcPct val="0"/>
            </a:spcBef>
            <a:spcAft>
              <a:spcPct val="35000"/>
            </a:spcAft>
          </a:pPr>
          <a:r>
            <a:rPr lang="en-US" sz="1300" kern="1200" dirty="0" smtClean="0"/>
            <a:t>Efficiency</a:t>
          </a:r>
          <a:endParaRPr lang="en-US" sz="1300" kern="1200" dirty="0"/>
        </a:p>
      </dsp:txBody>
      <dsp:txXfrm>
        <a:off x="6411746" y="2022872"/>
        <a:ext cx="1281823" cy="81395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fld id="{E306CD54-94BC-41EE-9D4C-19DD1E87A79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atin typeface="Arial" charset="0"/>
                <a:ea typeface="+mn-ea"/>
              </a:defRPr>
            </a:lvl1pPr>
          </a:lstStyle>
          <a:p>
            <a:pPr>
              <a:defRPr/>
            </a:pPr>
            <a:endParaRPr lang="en-US"/>
          </a:p>
        </p:txBody>
      </p:sp>
      <p:sp>
        <p:nvSpPr>
          <p:cNvPr id="3" name="Date Placeholder 2"/>
          <p:cNvSpPr>
            <a:spLocks noGrp="1"/>
          </p:cNvSpPr>
          <p:nvPr>
            <p:ph type="dt" idx="1"/>
          </p:nvPr>
        </p:nvSpPr>
        <p:spPr>
          <a:xfrm>
            <a:off x="4023092" y="0"/>
            <a:ext cx="3077739" cy="469424"/>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fld id="{71D63BF3-4311-474E-B659-56EDCC18F123}" type="datetimeFigureOut">
              <a:rPr lang="en-US"/>
              <a:pPr/>
              <a:t>3/29/2016</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smtClean="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atin typeface="Arial" charset="0"/>
                <a:ea typeface="+mn-ea"/>
              </a:defRPr>
            </a:lvl1pPr>
          </a:lstStyle>
          <a:p>
            <a:pPr>
              <a:defRPr/>
            </a:pPr>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fld id="{0485FD5D-9523-4CD6-AC59-864766DE6F3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charset="-128"/>
              </a:rPr>
              <a:t>This panel focuses on the recent resounding 6-2 decision by the Supreme Court to overturn the Court of Appeals, and uphold FERC's authority to include demand response in wholesale markets. This decision is cause for reflection: Will it mean a return to the status quo, or will it unleash a new and more intensive wave of demand response activity that had heretofore been frozen by the uncertainty surrounding this case? Conversely, how will this ruling affect price-responsive demand and other demand response opportunities and initiatives that might have been focused on retail had the Supreme Court decision gone the other way? Finally, how will PJM's new Capacity Performance rules and the design of capacity, energy, and other wholesale markets more broadly, encourage or thwart fuller demand response integration?</a:t>
            </a:r>
          </a:p>
        </p:txBody>
      </p:sp>
      <p:sp>
        <p:nvSpPr>
          <p:cNvPr id="7171" name="Slide Number Placeholder 3"/>
          <p:cNvSpPr>
            <a:spLocks noGrp="1"/>
          </p:cNvSpPr>
          <p:nvPr>
            <p:ph type="sldNum" sz="quarter" idx="5"/>
          </p:nvPr>
        </p:nvSpPr>
        <p:spPr bwMode="auto">
          <a:noFill/>
          <a:ln>
            <a:miter lim="800000"/>
            <a:headEnd/>
            <a:tailEnd/>
          </a:ln>
        </p:spPr>
        <p:txBody>
          <a:bodyPr/>
          <a:lstStyle/>
          <a:p>
            <a:fld id="{F18A4C8B-DBF9-4CDC-BC3C-2435DF16DE44}"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charset="-128"/>
              </a:rPr>
              <a:t>Load Management – Capacity resource that  is required to respond when dispatch to ensure reliability of the system. No response = penalties </a:t>
            </a:r>
          </a:p>
          <a:p>
            <a:r>
              <a:rPr lang="en-US" smtClean="0">
                <a:ea typeface="ＭＳ Ｐゴシック" charset="-128"/>
              </a:rPr>
              <a:t>Economic DR resource – may participate when economic to participate in the market (for specific hour). Resource may or may not be available hour by hour based on their availability and economics</a:t>
            </a:r>
          </a:p>
        </p:txBody>
      </p:sp>
      <p:sp>
        <p:nvSpPr>
          <p:cNvPr id="9219" name="Slide Number Placeholder 3"/>
          <p:cNvSpPr>
            <a:spLocks noGrp="1"/>
          </p:cNvSpPr>
          <p:nvPr>
            <p:ph type="sldNum" sz="quarter" idx="5"/>
          </p:nvPr>
        </p:nvSpPr>
        <p:spPr bwMode="auto">
          <a:noFill/>
          <a:ln>
            <a:miter lim="800000"/>
            <a:headEnd/>
            <a:tailEnd/>
          </a:ln>
        </p:spPr>
        <p:txBody>
          <a:bodyPr/>
          <a:lstStyle/>
          <a:p>
            <a:fld id="{BDF430FB-2F0A-400E-8BE1-EF8F77BE2B88}"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11267" name="Slide Number Placeholder 3"/>
          <p:cNvSpPr>
            <a:spLocks noGrp="1"/>
          </p:cNvSpPr>
          <p:nvPr>
            <p:ph type="sldNum" sz="quarter" idx="5"/>
          </p:nvPr>
        </p:nvSpPr>
        <p:spPr bwMode="auto">
          <a:noFill/>
          <a:ln>
            <a:miter lim="800000"/>
            <a:headEnd/>
            <a:tailEnd/>
          </a:ln>
        </p:spPr>
        <p:txBody>
          <a:bodyPr/>
          <a:lstStyle/>
          <a:p>
            <a:fld id="{829A6868-4181-4B5E-A3C0-6E46BF8FAB4A}"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13315" name="Slide Number Placeholder 3"/>
          <p:cNvSpPr>
            <a:spLocks noGrp="1"/>
          </p:cNvSpPr>
          <p:nvPr>
            <p:ph type="sldNum" sz="quarter" idx="5"/>
          </p:nvPr>
        </p:nvSpPr>
        <p:spPr bwMode="auto">
          <a:noFill/>
          <a:ln>
            <a:miter lim="800000"/>
            <a:headEnd/>
            <a:tailEnd/>
          </a:ln>
        </p:spPr>
        <p:txBody>
          <a:bodyPr/>
          <a:lstStyle/>
          <a:p>
            <a:fld id="{51CD335E-FBAE-45B5-B4B4-ECA65D5C38CC}"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15363" name="Slide Number Placeholder 3"/>
          <p:cNvSpPr>
            <a:spLocks noGrp="1"/>
          </p:cNvSpPr>
          <p:nvPr>
            <p:ph type="sldNum" sz="quarter" idx="5"/>
          </p:nvPr>
        </p:nvSpPr>
        <p:spPr bwMode="auto">
          <a:noFill/>
          <a:ln>
            <a:miter lim="800000"/>
            <a:headEnd/>
            <a:tailEnd/>
          </a:ln>
        </p:spPr>
        <p:txBody>
          <a:bodyPr/>
          <a:lstStyle/>
          <a:p>
            <a:fld id="{B1144D0E-B018-49D7-8DF8-5A9285EAEBF2}"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17411" name="Slide Number Placeholder 3"/>
          <p:cNvSpPr>
            <a:spLocks noGrp="1"/>
          </p:cNvSpPr>
          <p:nvPr>
            <p:ph type="sldNum" sz="quarter" idx="5"/>
          </p:nvPr>
        </p:nvSpPr>
        <p:spPr bwMode="auto">
          <a:noFill/>
          <a:ln>
            <a:miter lim="800000"/>
            <a:headEnd/>
            <a:tailEnd/>
          </a:ln>
        </p:spPr>
        <p:txBody>
          <a:bodyPr/>
          <a:lstStyle/>
          <a:p>
            <a:fld id="{9C91130F-B460-4A7C-B20E-C6B939C28EB3}"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19459" name="Slide Number Placeholder 3"/>
          <p:cNvSpPr>
            <a:spLocks noGrp="1"/>
          </p:cNvSpPr>
          <p:nvPr>
            <p:ph type="sldNum" sz="quarter" idx="5"/>
          </p:nvPr>
        </p:nvSpPr>
        <p:spPr bwMode="auto">
          <a:noFill/>
          <a:ln>
            <a:miter lim="800000"/>
            <a:headEnd/>
            <a:tailEnd/>
          </a:ln>
        </p:spPr>
        <p:txBody>
          <a:bodyPr/>
          <a:lstStyle/>
          <a:p>
            <a:fld id="{BED68DC5-AEBE-4DC6-8CF5-27595E72508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21507" name="Slide Number Placeholder 3"/>
          <p:cNvSpPr>
            <a:spLocks noGrp="1"/>
          </p:cNvSpPr>
          <p:nvPr>
            <p:ph type="sldNum" sz="quarter" idx="5"/>
          </p:nvPr>
        </p:nvSpPr>
        <p:spPr bwMode="auto">
          <a:noFill/>
          <a:ln>
            <a:miter lim="800000"/>
            <a:headEnd/>
            <a:tailEnd/>
          </a:ln>
        </p:spPr>
        <p:txBody>
          <a:bodyPr/>
          <a:lstStyle/>
          <a:p>
            <a:fld id="{A5A8D957-C316-4AF9-BB85-8C9AFCEEC8A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charset="-128"/>
            </a:endParaRPr>
          </a:p>
        </p:txBody>
      </p:sp>
      <p:sp>
        <p:nvSpPr>
          <p:cNvPr id="23555" name="Slide Number Placeholder 3"/>
          <p:cNvSpPr>
            <a:spLocks noGrp="1"/>
          </p:cNvSpPr>
          <p:nvPr>
            <p:ph type="sldNum" sz="quarter" idx="5"/>
          </p:nvPr>
        </p:nvSpPr>
        <p:spPr bwMode="auto">
          <a:noFill/>
          <a:ln>
            <a:miter lim="800000"/>
            <a:headEnd/>
            <a:tailEnd/>
          </a:ln>
        </p:spPr>
        <p:txBody>
          <a:bodyPr/>
          <a:lstStyle/>
          <a:p>
            <a:fld id="{7CEB05AE-FDA9-4887-BEFF-D7B2F7927557}"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ottom"/>
          <p:cNvPicPr>
            <a:picLocks noChangeAspect="1" noChangeArrowheads="1"/>
          </p:cNvPicPr>
          <p:nvPr/>
        </p:nvPicPr>
        <p:blipFill>
          <a:blip r:embed="rId2" cstate="print"/>
          <a:srcRect/>
          <a:stretch>
            <a:fillRect/>
          </a:stretch>
        </p:blipFill>
        <p:spPr bwMode="auto">
          <a:xfrm>
            <a:off x="0" y="6216650"/>
            <a:ext cx="9144000" cy="641350"/>
          </a:xfrm>
          <a:prstGeom prst="rect">
            <a:avLst/>
          </a:prstGeom>
          <a:noFill/>
          <a:ln w="9525">
            <a:noFill/>
            <a:miter lim="800000"/>
            <a:headEnd/>
            <a:tailEnd/>
          </a:ln>
        </p:spPr>
      </p:pic>
      <p:pic>
        <p:nvPicPr>
          <p:cNvPr id="5" name="Picture 8" descr="G:\Corporate\PJM templates and standards\new ppt templates\20120504 art for ppt slide template.jpg"/>
          <p:cNvPicPr>
            <a:picLocks noChangeAspect="1" noChangeArrowheads="1"/>
          </p:cNvPicPr>
          <p:nvPr userDrawn="1"/>
        </p:nvPicPr>
        <p:blipFill>
          <a:blip r:embed="rId3" cstate="print"/>
          <a:srcRect/>
          <a:stretch>
            <a:fillRect/>
          </a:stretch>
        </p:blipFill>
        <p:spPr bwMode="auto">
          <a:xfrm>
            <a:off x="0" y="0"/>
            <a:ext cx="9144000" cy="1719263"/>
          </a:xfrm>
          <a:prstGeom prst="rect">
            <a:avLst/>
          </a:prstGeom>
          <a:noFill/>
          <a:ln w="9525">
            <a:noFill/>
            <a:miter lim="800000"/>
            <a:headEnd/>
            <a:tailEnd/>
          </a:ln>
        </p:spPr>
      </p:pic>
      <p:sp>
        <p:nvSpPr>
          <p:cNvPr id="6" name="Text Box 9"/>
          <p:cNvSpPr txBox="1">
            <a:spLocks noChangeArrowheads="1"/>
          </p:cNvSpPr>
          <p:nvPr userDrawn="1"/>
        </p:nvSpPr>
        <p:spPr bwMode="auto">
          <a:xfrm>
            <a:off x="8143875" y="6381750"/>
            <a:ext cx="695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r"/>
            <a:r>
              <a:rPr lang="en-US" sz="800">
                <a:solidFill>
                  <a:srgbClr val="F2F2F2"/>
                </a:solidFill>
              </a:rPr>
              <a:t>PJ</a:t>
            </a:r>
            <a:r>
              <a:rPr lang="en-US" sz="800">
                <a:solidFill>
                  <a:srgbClr val="F2F2F2"/>
                </a:solidFill>
                <a:cs typeface="Arial" pitchFamily="34" charset="0"/>
              </a:rPr>
              <a:t>M©2016</a:t>
            </a:r>
          </a:p>
        </p:txBody>
      </p:sp>
      <p:sp>
        <p:nvSpPr>
          <p:cNvPr id="7" name="Text Box 9"/>
          <p:cNvSpPr txBox="1">
            <a:spLocks noChangeArrowheads="1"/>
          </p:cNvSpPr>
          <p:nvPr userDrawn="1"/>
        </p:nvSpPr>
        <p:spPr bwMode="auto">
          <a:xfrm>
            <a:off x="381000" y="6381750"/>
            <a:ext cx="822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smtClean="0">
                <a:solidFill>
                  <a:srgbClr val="F2F2F2"/>
                </a:solidFill>
                <a:ea typeface="+mn-ea"/>
              </a:rPr>
              <a:t>www.pjm.com</a:t>
            </a:r>
            <a:endParaRPr lang="en-US" altLang="en-US" sz="800" smtClean="0">
              <a:solidFill>
                <a:srgbClr val="F2F2F2"/>
              </a:solidFill>
              <a:ea typeface="+mn-ea"/>
              <a:cs typeface="Arial" charset="0"/>
            </a:endParaRPr>
          </a:p>
        </p:txBody>
      </p:sp>
      <p:sp>
        <p:nvSpPr>
          <p:cNvPr id="14340" name="Rectangle 4"/>
          <p:cNvSpPr>
            <a:spLocks noGrp="1" noChangeArrowheads="1"/>
          </p:cNvSpPr>
          <p:nvPr>
            <p:ph type="ctrTitle"/>
          </p:nvPr>
        </p:nvSpPr>
        <p:spPr>
          <a:xfrm>
            <a:off x="685800" y="2130425"/>
            <a:ext cx="7772400" cy="1470025"/>
          </a:xfrm>
        </p:spPr>
        <p:txBody>
          <a:bodyPr/>
          <a:lstStyle>
            <a:lvl1pPr algn="ctr">
              <a:defRPr sz="3600"/>
            </a:lvl1pPr>
          </a:lstStyle>
          <a:p>
            <a:r>
              <a:rPr lang="en-US" dirty="0"/>
              <a:t>Click to edit Master title style</a:t>
            </a:r>
          </a:p>
        </p:txBody>
      </p:sp>
      <p:sp>
        <p:nvSpPr>
          <p:cNvPr id="14341" name="Rectangle 5"/>
          <p:cNvSpPr>
            <a:spLocks noGrp="1" noChangeArrowheads="1"/>
          </p:cNvSpPr>
          <p:nvPr>
            <p:ph type="subTitle" idx="1"/>
          </p:nvPr>
        </p:nvSpPr>
        <p:spPr>
          <a:xfrm>
            <a:off x="5181600" y="3810000"/>
            <a:ext cx="3276600" cy="1752600"/>
          </a:xfrm>
        </p:spPr>
        <p:txBody>
          <a:bodyPr/>
          <a:lstStyle>
            <a:lvl1pPr marL="0" indent="0">
              <a:buFontTx/>
              <a:buNone/>
              <a:defRPr sz="2000"/>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800"/>
            </a:lvl1pPr>
            <a:lvl2pPr>
              <a:defRPr sz="2400"/>
            </a:lvl2pPr>
            <a:lvl3pPr>
              <a:defRPr sz="2000"/>
            </a:lvl3pPr>
            <a:lvl4pPr>
              <a:defRPr sz="18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800"/>
            </a:lvl1pPr>
            <a:lvl2pPr>
              <a:defRPr sz="2400"/>
            </a:lvl2pPr>
            <a:lvl3pPr>
              <a:defRPr sz="2000"/>
            </a:lvl3pPr>
            <a:lvl4pPr>
              <a:defRPr sz="18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66800"/>
            <a:ext cx="5111750" cy="5059363"/>
          </a:xfrm>
        </p:spPr>
        <p:txBody>
          <a:bodyPr/>
          <a:lstStyle>
            <a:lvl1pPr>
              <a:defRPr sz="2800"/>
            </a:lvl1pPr>
            <a:lvl2pPr>
              <a:defRPr sz="2400"/>
            </a:lvl2pPr>
            <a:lvl3pPr>
              <a:defRPr sz="2000"/>
            </a:lvl3pPr>
            <a:lvl4pPr>
              <a:defRPr sz="18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86000"/>
            <a:ext cx="30083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pic>
        <p:nvPicPr>
          <p:cNvPr id="2" name="Picture 8" descr="G:\Corporate\PJM templates and standards\new ppt templates\20120504 art for ppt slide template.jpg"/>
          <p:cNvPicPr>
            <a:picLocks noChangeAspect="1" noChangeArrowheads="1"/>
          </p:cNvPicPr>
          <p:nvPr userDrawn="1"/>
        </p:nvPicPr>
        <p:blipFill>
          <a:blip r:embed="rId2" cstate="print"/>
          <a:srcRect/>
          <a:stretch>
            <a:fillRect/>
          </a:stretch>
        </p:blipFill>
        <p:spPr bwMode="auto">
          <a:xfrm>
            <a:off x="0" y="0"/>
            <a:ext cx="9144000" cy="1719263"/>
          </a:xfrm>
          <a:prstGeom prst="rect">
            <a:avLst/>
          </a:prstGeom>
          <a:noFill/>
          <a:ln w="9525">
            <a:noFill/>
            <a:miter lim="800000"/>
            <a:headEnd/>
            <a:tailEnd/>
          </a:ln>
        </p:spPr>
      </p:pic>
      <p:pic>
        <p:nvPicPr>
          <p:cNvPr id="3" name="Picture 7" descr="bottom"/>
          <p:cNvPicPr>
            <a:picLocks noChangeAspect="1" noChangeArrowheads="1"/>
          </p:cNvPicPr>
          <p:nvPr/>
        </p:nvPicPr>
        <p:blipFill>
          <a:blip r:embed="rId3" cstate="print"/>
          <a:srcRect/>
          <a:stretch>
            <a:fillRect/>
          </a:stretch>
        </p:blipFill>
        <p:spPr bwMode="auto">
          <a:xfrm>
            <a:off x="0" y="6216650"/>
            <a:ext cx="9144000" cy="641350"/>
          </a:xfrm>
          <a:prstGeom prst="rect">
            <a:avLst/>
          </a:prstGeom>
          <a:noFill/>
          <a:ln w="9525">
            <a:noFill/>
            <a:miter lim="800000"/>
            <a:headEnd/>
            <a:tailEnd/>
          </a:ln>
        </p:spPr>
      </p:pic>
      <p:sp>
        <p:nvSpPr>
          <p:cNvPr id="4" name="Text Box 9"/>
          <p:cNvSpPr txBox="1">
            <a:spLocks noChangeArrowheads="1"/>
          </p:cNvSpPr>
          <p:nvPr/>
        </p:nvSpPr>
        <p:spPr bwMode="auto">
          <a:xfrm>
            <a:off x="8143875" y="6381750"/>
            <a:ext cx="695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r"/>
            <a:r>
              <a:rPr lang="en-US" sz="800">
                <a:solidFill>
                  <a:srgbClr val="F2F2F2"/>
                </a:solidFill>
              </a:rPr>
              <a:t>PJ</a:t>
            </a:r>
            <a:r>
              <a:rPr lang="en-US" sz="800">
                <a:solidFill>
                  <a:srgbClr val="F2F2F2"/>
                </a:solidFill>
                <a:cs typeface="Arial" pitchFamily="34" charset="0"/>
              </a:rPr>
              <a:t>M©2016</a:t>
            </a:r>
          </a:p>
        </p:txBody>
      </p:sp>
      <p:sp>
        <p:nvSpPr>
          <p:cNvPr id="5" name="Text Box 10"/>
          <p:cNvSpPr txBox="1">
            <a:spLocks noChangeArrowheads="1"/>
          </p:cNvSpPr>
          <p:nvPr/>
        </p:nvSpPr>
        <p:spPr bwMode="auto">
          <a:xfrm>
            <a:off x="4419600" y="6381750"/>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fld id="{8EB923FC-4F51-4515-9D19-7A0F25C52245}" type="slidenum">
              <a:rPr lang="en-US" sz="1000">
                <a:solidFill>
                  <a:srgbClr val="F2F2F2"/>
                </a:solidFill>
              </a:rPr>
              <a:pPr algn="ctr"/>
              <a:t>‹#›</a:t>
            </a:fld>
            <a:endParaRPr lang="en-US" sz="1000">
              <a:solidFill>
                <a:srgbClr val="F2F2F2"/>
              </a:solidFill>
            </a:endParaRPr>
          </a:p>
        </p:txBody>
      </p:sp>
      <p:sp>
        <p:nvSpPr>
          <p:cNvPr id="6" name="Text Box 9"/>
          <p:cNvSpPr txBox="1">
            <a:spLocks noChangeArrowheads="1"/>
          </p:cNvSpPr>
          <p:nvPr userDrawn="1"/>
        </p:nvSpPr>
        <p:spPr bwMode="auto">
          <a:xfrm>
            <a:off x="381000" y="6381750"/>
            <a:ext cx="822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smtClean="0">
                <a:solidFill>
                  <a:srgbClr val="F2F2F2"/>
                </a:solidFill>
                <a:ea typeface="+mn-ea"/>
              </a:rPr>
              <a:t>www.pjm.com</a:t>
            </a:r>
            <a:endParaRPr lang="en-US" altLang="en-US" sz="800" smtClean="0">
              <a:solidFill>
                <a:srgbClr val="F2F2F2"/>
              </a:solidFill>
              <a:ea typeface="+mn-ea"/>
              <a:cs typeface="Arial" charset="0"/>
            </a:endParaRPr>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4F626D3-C3D8-47B2-95CC-2F7197FB2669}" type="datetime1">
              <a:rPr lang="en-US"/>
              <a:pPr/>
              <a:t>3/29/2016</a:t>
            </a:fld>
            <a:endParaRPr lang="en-US"/>
          </a:p>
        </p:txBody>
      </p:sp>
      <p:sp>
        <p:nvSpPr>
          <p:cNvPr id="8" name="Footer Placeholder 4"/>
          <p:cNvSpPr>
            <a:spLocks noGrp="1"/>
          </p:cNvSpPr>
          <p:nvPr>
            <p:ph type="ftr" sz="quarter" idx="11"/>
          </p:nvPr>
        </p:nvSpPr>
        <p:spPr>
          <a:xfrm>
            <a:off x="381000" y="6324600"/>
            <a:ext cx="2286000" cy="365125"/>
          </a:xfrm>
          <a:prstGeom prst="rect">
            <a:avLst/>
          </a:prstGeom>
        </p:spPr>
        <p:txBody>
          <a:bodyPr/>
          <a:lstStyle>
            <a:lvl1pPr>
              <a:defRPr>
                <a:latin typeface="Arial" charset="0"/>
                <a:ea typeface="+mn-ea"/>
              </a:defRPr>
            </a:lvl1pPr>
          </a:lstStyle>
          <a:p>
            <a:pPr>
              <a:defRPr/>
            </a:pPr>
            <a:endParaRPr lang="en-US"/>
          </a:p>
        </p:txBody>
      </p:sp>
      <p:sp>
        <p:nvSpPr>
          <p:cNvPr id="9" name="Slide Number Placeholder 5"/>
          <p:cNvSpPr>
            <a:spLocks noGrp="1"/>
          </p:cNvSpPr>
          <p:nvPr>
            <p:ph type="sldNum" sz="quarter" idx="12"/>
          </p:nvPr>
        </p:nvSpPr>
        <p:spPr>
          <a:xfrm>
            <a:off x="7010400" y="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8E2E5F-6389-47D6-8E27-EC98605EA62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G:\Corporate\PJM templates and standards\new ppt templates\20120504 art for ppt slide template.jpg"/>
          <p:cNvPicPr>
            <a:picLocks noChangeAspect="1" noChangeArrowheads="1"/>
          </p:cNvPicPr>
          <p:nvPr userDrawn="1"/>
        </p:nvPicPr>
        <p:blipFill>
          <a:blip r:embed="rId11" cstate="print"/>
          <a:srcRect/>
          <a:stretch>
            <a:fillRect/>
          </a:stretch>
        </p:blipFill>
        <p:spPr bwMode="auto">
          <a:xfrm>
            <a:off x="0" y="0"/>
            <a:ext cx="9144000" cy="1719263"/>
          </a:xfrm>
          <a:prstGeom prst="rect">
            <a:avLst/>
          </a:prstGeom>
          <a:noFill/>
          <a:ln w="9525">
            <a:noFill/>
            <a:miter lim="800000"/>
            <a:headEnd/>
            <a:tailEnd/>
          </a:ln>
        </p:spPr>
      </p:pic>
      <p:pic>
        <p:nvPicPr>
          <p:cNvPr id="1027" name="Picture 7" descr="bottom"/>
          <p:cNvPicPr>
            <a:picLocks noChangeAspect="1" noChangeArrowheads="1"/>
          </p:cNvPicPr>
          <p:nvPr/>
        </p:nvPicPr>
        <p:blipFill>
          <a:blip r:embed="rId12" cstate="print"/>
          <a:srcRect/>
          <a:stretch>
            <a:fillRect/>
          </a:stretch>
        </p:blipFill>
        <p:spPr bwMode="auto">
          <a:xfrm>
            <a:off x="0" y="6216650"/>
            <a:ext cx="9144000" cy="6413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7200" y="15240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9"/>
          <p:cNvSpPr txBox="1">
            <a:spLocks noChangeArrowheads="1"/>
          </p:cNvSpPr>
          <p:nvPr/>
        </p:nvSpPr>
        <p:spPr bwMode="auto">
          <a:xfrm>
            <a:off x="8143875" y="6381750"/>
            <a:ext cx="695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r"/>
            <a:r>
              <a:rPr lang="en-US" sz="800">
                <a:solidFill>
                  <a:srgbClr val="F2F2F2"/>
                </a:solidFill>
              </a:rPr>
              <a:t>PJ</a:t>
            </a:r>
            <a:r>
              <a:rPr lang="en-US" sz="800">
                <a:solidFill>
                  <a:srgbClr val="F2F2F2"/>
                </a:solidFill>
                <a:cs typeface="Arial" pitchFamily="34" charset="0"/>
              </a:rPr>
              <a:t>M©2016</a:t>
            </a:r>
          </a:p>
        </p:txBody>
      </p:sp>
      <p:sp>
        <p:nvSpPr>
          <p:cNvPr id="1031" name="Text Box 10"/>
          <p:cNvSpPr txBox="1">
            <a:spLocks noChangeArrowheads="1"/>
          </p:cNvSpPr>
          <p:nvPr/>
        </p:nvSpPr>
        <p:spPr bwMode="auto">
          <a:xfrm>
            <a:off x="4419600" y="6381750"/>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a:fld id="{732E3EA9-9A24-4AC9-84E8-E52959C77EB0}" type="slidenum">
              <a:rPr lang="en-US" sz="1000">
                <a:solidFill>
                  <a:srgbClr val="F2F2F2"/>
                </a:solidFill>
              </a:rPr>
              <a:pPr algn="ctr"/>
              <a:t>‹#›</a:t>
            </a:fld>
            <a:endParaRPr lang="en-US" sz="1000">
              <a:solidFill>
                <a:srgbClr val="F2F2F2"/>
              </a:solidFill>
            </a:endParaRPr>
          </a:p>
        </p:txBody>
      </p:sp>
      <p:sp>
        <p:nvSpPr>
          <p:cNvPr id="1032" name="Text Box 9"/>
          <p:cNvSpPr txBox="1">
            <a:spLocks noChangeArrowheads="1"/>
          </p:cNvSpPr>
          <p:nvPr userDrawn="1"/>
        </p:nvSpPr>
        <p:spPr bwMode="auto">
          <a:xfrm>
            <a:off x="381000" y="6381750"/>
            <a:ext cx="82232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smtClean="0">
                <a:solidFill>
                  <a:srgbClr val="F2F2F2"/>
                </a:solidFill>
                <a:ea typeface="+mn-ea"/>
              </a:rPr>
              <a:t>www.pjm.com</a:t>
            </a:r>
            <a:endParaRPr lang="en-US" altLang="en-US" sz="800" smtClean="0">
              <a:solidFill>
                <a:srgbClr val="F2F2F2"/>
              </a:solidFill>
              <a:ea typeface="+mn-ea"/>
              <a:cs typeface="Arial" charset="0"/>
            </a:endParaRPr>
          </a:p>
        </p:txBody>
      </p:sp>
    </p:spTree>
  </p:cSld>
  <p:clrMap bg1="lt1" tx1="dk1" bg2="lt2" tx2="dk2" accent1="accent1" accent2="accent2" accent3="accent3" accent4="accent4" accent5="accent5" accent6="accent6" hlink="hlink" folHlink="folHlink"/>
  <p:sldLayoutIdLst>
    <p:sldLayoutId id="2147483961" r:id="rId1"/>
    <p:sldLayoutId id="2147483954" r:id="rId2"/>
    <p:sldLayoutId id="2147483955" r:id="rId3"/>
    <p:sldLayoutId id="2147483956" r:id="rId4"/>
    <p:sldLayoutId id="2147483957" r:id="rId5"/>
    <p:sldLayoutId id="2147483958" r:id="rId6"/>
    <p:sldLayoutId id="2147483959" r:id="rId7"/>
    <p:sldLayoutId id="2147483960" r:id="rId8"/>
    <p:sldLayoutId id="2147483962" r:id="rId9"/>
  </p:sldLayoutIdLst>
  <p:hf sldNum="0" hdr="0" dt="0"/>
  <p:txStyles>
    <p:titleStyle>
      <a:lvl1pPr algn="r" rtl="0" eaLnBrk="0" fontAlgn="base" hangingPunct="0">
        <a:spcBef>
          <a:spcPct val="0"/>
        </a:spcBef>
        <a:spcAft>
          <a:spcPct val="0"/>
        </a:spcAft>
        <a:defRPr sz="2400">
          <a:solidFill>
            <a:srgbClr val="454545"/>
          </a:solidFill>
          <a:latin typeface="Arial Narrow" pitchFamily="34" charset="0"/>
          <a:ea typeface="ＭＳ Ｐゴシック" charset="0"/>
          <a:cs typeface="+mj-cs"/>
        </a:defRPr>
      </a:lvl1pPr>
      <a:lvl2pPr algn="r" rtl="0" eaLnBrk="0" fontAlgn="base" hangingPunct="0">
        <a:spcBef>
          <a:spcPct val="0"/>
        </a:spcBef>
        <a:spcAft>
          <a:spcPct val="0"/>
        </a:spcAft>
        <a:defRPr sz="2400">
          <a:solidFill>
            <a:srgbClr val="454545"/>
          </a:solidFill>
          <a:latin typeface="Arial Narrow" pitchFamily="34" charset="0"/>
          <a:ea typeface="ＭＳ Ｐゴシック" charset="0"/>
        </a:defRPr>
      </a:lvl2pPr>
      <a:lvl3pPr algn="r" rtl="0" eaLnBrk="0" fontAlgn="base" hangingPunct="0">
        <a:spcBef>
          <a:spcPct val="0"/>
        </a:spcBef>
        <a:spcAft>
          <a:spcPct val="0"/>
        </a:spcAft>
        <a:defRPr sz="2400">
          <a:solidFill>
            <a:srgbClr val="454545"/>
          </a:solidFill>
          <a:latin typeface="Arial Narrow" pitchFamily="34" charset="0"/>
          <a:ea typeface="ＭＳ Ｐゴシック" charset="0"/>
        </a:defRPr>
      </a:lvl3pPr>
      <a:lvl4pPr algn="r" rtl="0" eaLnBrk="0" fontAlgn="base" hangingPunct="0">
        <a:spcBef>
          <a:spcPct val="0"/>
        </a:spcBef>
        <a:spcAft>
          <a:spcPct val="0"/>
        </a:spcAft>
        <a:defRPr sz="2400">
          <a:solidFill>
            <a:srgbClr val="454545"/>
          </a:solidFill>
          <a:latin typeface="Arial Narrow" pitchFamily="34" charset="0"/>
          <a:ea typeface="ＭＳ Ｐゴシック" charset="0"/>
        </a:defRPr>
      </a:lvl4pPr>
      <a:lvl5pPr algn="r" rtl="0" eaLnBrk="0" fontAlgn="base" hangingPunct="0">
        <a:spcBef>
          <a:spcPct val="0"/>
        </a:spcBef>
        <a:spcAft>
          <a:spcPct val="0"/>
        </a:spcAft>
        <a:defRPr sz="2400">
          <a:solidFill>
            <a:srgbClr val="454545"/>
          </a:solidFill>
          <a:latin typeface="Arial Narrow" pitchFamily="34" charset="0"/>
          <a:ea typeface="ＭＳ Ｐゴシック" charset="0"/>
        </a:defRPr>
      </a:lvl5pPr>
      <a:lvl6pPr marL="457200" algn="r" rtl="0" fontAlgn="base">
        <a:spcBef>
          <a:spcPct val="0"/>
        </a:spcBef>
        <a:spcAft>
          <a:spcPct val="0"/>
        </a:spcAft>
        <a:defRPr sz="2800">
          <a:solidFill>
            <a:srgbClr val="454545"/>
          </a:solidFill>
          <a:latin typeface="Arial" charset="0"/>
        </a:defRPr>
      </a:lvl6pPr>
      <a:lvl7pPr marL="914400" algn="r" rtl="0" fontAlgn="base">
        <a:spcBef>
          <a:spcPct val="0"/>
        </a:spcBef>
        <a:spcAft>
          <a:spcPct val="0"/>
        </a:spcAft>
        <a:defRPr sz="2800">
          <a:solidFill>
            <a:srgbClr val="454545"/>
          </a:solidFill>
          <a:latin typeface="Arial" charset="0"/>
        </a:defRPr>
      </a:lvl7pPr>
      <a:lvl8pPr marL="1371600" algn="r" rtl="0" fontAlgn="base">
        <a:spcBef>
          <a:spcPct val="0"/>
        </a:spcBef>
        <a:spcAft>
          <a:spcPct val="0"/>
        </a:spcAft>
        <a:defRPr sz="2800">
          <a:solidFill>
            <a:srgbClr val="454545"/>
          </a:solidFill>
          <a:latin typeface="Arial" charset="0"/>
        </a:defRPr>
      </a:lvl8pPr>
      <a:lvl9pPr marL="1828800" algn="r" rtl="0" fontAlgn="base">
        <a:spcBef>
          <a:spcPct val="0"/>
        </a:spcBef>
        <a:spcAft>
          <a:spcPct val="0"/>
        </a:spcAft>
        <a:defRPr sz="2800">
          <a:solidFill>
            <a:srgbClr val="454545"/>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1.png"/><Relationship Id="rId4" Type="http://schemas.openxmlformats.org/officeDocument/2006/relationships/diagramLayout" Target="../diagrams/layout2.xm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4"/>
          <p:cNvSpPr>
            <a:spLocks noGrp="1"/>
          </p:cNvSpPr>
          <p:nvPr>
            <p:ph type="ctrTitle"/>
          </p:nvPr>
        </p:nvSpPr>
        <p:spPr/>
        <p:txBody>
          <a:bodyPr/>
          <a:lstStyle/>
          <a:p>
            <a:r>
              <a:rPr lang="en-US" smtClean="0">
                <a:ea typeface="ＭＳ Ｐゴシック" charset="-128"/>
              </a:rPr>
              <a:t>Moving Ahead with Demand Response in the Wake of the Supreme Court Decision</a:t>
            </a:r>
          </a:p>
        </p:txBody>
      </p:sp>
      <p:sp>
        <p:nvSpPr>
          <p:cNvPr id="6146" name="Subtitle 5"/>
          <p:cNvSpPr>
            <a:spLocks noGrp="1"/>
          </p:cNvSpPr>
          <p:nvPr>
            <p:ph type="subTitle" idx="1"/>
          </p:nvPr>
        </p:nvSpPr>
        <p:spPr/>
        <p:txBody>
          <a:bodyPr/>
          <a:lstStyle/>
          <a:p>
            <a:r>
              <a:rPr lang="en-US" smtClean="0">
                <a:ea typeface="ＭＳ Ｐゴシック" charset="-128"/>
              </a:rPr>
              <a:t>Kleinman Center for Energy Policy, University of  Pennsylvania</a:t>
            </a:r>
          </a:p>
          <a:p>
            <a:r>
              <a:rPr lang="en-US" smtClean="0">
                <a:ea typeface="ＭＳ Ｐゴシック" charset="-128"/>
              </a:rPr>
              <a:t>March 30</a:t>
            </a:r>
            <a:r>
              <a:rPr lang="en-US" baseline="30000" smtClean="0">
                <a:ea typeface="ＭＳ Ｐゴシック" charset="-128"/>
              </a:rPr>
              <a:t>th</a:t>
            </a:r>
            <a:r>
              <a:rPr lang="en-US" smtClean="0">
                <a:ea typeface="ＭＳ Ｐゴシック" charset="-128"/>
              </a:rPr>
              <a:t>, 2016</a:t>
            </a:r>
          </a:p>
          <a:p>
            <a:r>
              <a:rPr lang="en-US" smtClean="0">
                <a:ea typeface="ＭＳ Ｐゴシック" charset="-128"/>
              </a:rPr>
              <a:t>Pete Langbein</a:t>
            </a:r>
          </a:p>
          <a:p>
            <a:endParaRPr lang="en-US" smtClean="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idx="4294967295"/>
          </p:nvPr>
        </p:nvSpPr>
        <p:spPr>
          <a:xfrm>
            <a:off x="2514600" y="252413"/>
            <a:ext cx="6219825" cy="814387"/>
          </a:xfrm>
        </p:spPr>
        <p:txBody>
          <a:bodyPr/>
          <a:lstStyle/>
          <a:p>
            <a:r>
              <a:rPr lang="en-US" smtClean="0">
                <a:ea typeface="ＭＳ Ｐゴシック" charset="-128"/>
              </a:rPr>
              <a:t>Demand Response and Energy Efficiency Opportunities in PJM Wholesale Market</a:t>
            </a:r>
          </a:p>
        </p:txBody>
      </p:sp>
      <p:graphicFrame>
        <p:nvGraphicFramePr>
          <p:cNvPr id="4" name="Content Placeholder 3"/>
          <p:cNvGraphicFramePr>
            <a:graphicFrameLocks noGrp="1"/>
          </p:cNvGraphicFramePr>
          <p:nvPr>
            <p:ph idx="4294967295"/>
          </p:nvPr>
        </p:nvGraphicFramePr>
        <p:xfrm>
          <a:off x="609600" y="1143000"/>
          <a:ext cx="7848600" cy="3948115"/>
        </p:xfrm>
        <a:graphic>
          <a:graphicData uri="http://schemas.openxmlformats.org/drawingml/2006/table">
            <a:tbl>
              <a:tblPr firstRow="1" bandRow="1">
                <a:tableStyleId>{5C22544A-7EE6-4342-B048-85BDC9FD1C3A}</a:tableStyleId>
              </a:tblPr>
              <a:tblGrid>
                <a:gridCol w="2088614"/>
                <a:gridCol w="2088614"/>
                <a:gridCol w="1835686"/>
                <a:gridCol w="1835686"/>
              </a:tblGrid>
              <a:tr h="914428">
                <a:tc>
                  <a:txBody>
                    <a:bodyPr/>
                    <a:lstStyle/>
                    <a:p>
                      <a:r>
                        <a:rPr lang="en-US" sz="1800" dirty="0" smtClean="0"/>
                        <a:t>Wholesale Service</a:t>
                      </a:r>
                      <a:endParaRPr lang="en-US" sz="1800" dirty="0"/>
                    </a:p>
                  </a:txBody>
                  <a:tcPr marT="45721" marB="45721"/>
                </a:tc>
                <a:tc>
                  <a:txBody>
                    <a:bodyPr/>
                    <a:lstStyle/>
                    <a:p>
                      <a:r>
                        <a:rPr lang="en-US" sz="1800" dirty="0" smtClean="0"/>
                        <a:t>Demand Side Response </a:t>
                      </a:r>
                      <a:endParaRPr lang="en-US" sz="1800" dirty="0"/>
                    </a:p>
                  </a:txBody>
                  <a:tcPr marT="45721" marB="45721"/>
                </a:tc>
                <a:tc>
                  <a:txBody>
                    <a:bodyPr/>
                    <a:lstStyle/>
                    <a:p>
                      <a:r>
                        <a:rPr lang="en-US" sz="1800" dirty="0" smtClean="0"/>
                        <a:t>Energy Efficiency </a:t>
                      </a:r>
                      <a:endParaRPr lang="en-US" sz="1800" dirty="0"/>
                    </a:p>
                  </a:txBody>
                  <a:tcPr marT="45721" marB="45721"/>
                </a:tc>
                <a:tc>
                  <a:txBody>
                    <a:bodyPr/>
                    <a:lstStyle/>
                    <a:p>
                      <a:r>
                        <a:rPr lang="en-US" sz="1800" dirty="0" smtClean="0"/>
                        <a:t>Price Responsive Demand</a:t>
                      </a:r>
                      <a:endParaRPr lang="en-US" sz="1800" dirty="0"/>
                    </a:p>
                  </a:txBody>
                  <a:tcPr marT="45721" marB="45721"/>
                </a:tc>
              </a:tr>
              <a:tr h="448423">
                <a:tc>
                  <a:txBody>
                    <a:bodyPr/>
                    <a:lstStyle/>
                    <a:p>
                      <a:r>
                        <a:rPr lang="en-US" sz="1800" dirty="0" smtClean="0"/>
                        <a:t>Capacity</a:t>
                      </a:r>
                      <a:endParaRPr lang="en-US" sz="1800" dirty="0"/>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r>
              <a:tr h="448423">
                <a:tc>
                  <a:txBody>
                    <a:bodyPr/>
                    <a:lstStyle/>
                    <a:p>
                      <a:r>
                        <a:rPr lang="en-US" sz="1800" dirty="0" smtClean="0"/>
                        <a:t>Energy</a:t>
                      </a:r>
                      <a:endParaRPr lang="en-US" sz="1800" dirty="0"/>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r>
              <a:tr h="914428">
                <a:tc>
                  <a:txBody>
                    <a:bodyPr/>
                    <a:lstStyle/>
                    <a:p>
                      <a:r>
                        <a:rPr lang="en-US" sz="1800" dirty="0" smtClean="0"/>
                        <a:t>Day</a:t>
                      </a:r>
                      <a:r>
                        <a:rPr lang="en-US" sz="1800" baseline="0" dirty="0" smtClean="0"/>
                        <a:t> Ahead Scheduling Reserves (30 min)</a:t>
                      </a:r>
                      <a:endParaRPr lang="en-US" sz="1800" dirty="0"/>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r>
              <a:tr h="773990">
                <a:tc>
                  <a:txBody>
                    <a:bodyPr/>
                    <a:lstStyle/>
                    <a:p>
                      <a:r>
                        <a:rPr lang="en-US" sz="1800" dirty="0" smtClean="0"/>
                        <a:t>Synchronized</a:t>
                      </a:r>
                      <a:r>
                        <a:rPr lang="en-US" sz="1800" baseline="0" dirty="0" smtClean="0"/>
                        <a:t> Reserves (10 min)</a:t>
                      </a:r>
                      <a:endParaRPr lang="en-US" sz="1800" dirty="0"/>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r>
              <a:tr h="448423">
                <a:tc>
                  <a:txBody>
                    <a:bodyPr/>
                    <a:lstStyle/>
                    <a:p>
                      <a:r>
                        <a:rPr lang="en-US" sz="1800" dirty="0" smtClean="0"/>
                        <a:t>Regulation</a:t>
                      </a:r>
                      <a:endParaRPr lang="en-US" sz="1800" dirty="0"/>
                    </a:p>
                  </a:txBody>
                  <a:tcPr marT="45721" marB="45721"/>
                </a:tc>
                <a:tc>
                  <a:txBody>
                    <a:bodyPr/>
                    <a:lstStyle/>
                    <a:p>
                      <a:r>
                        <a:rPr lang="en-US" sz="1800" dirty="0" smtClean="0">
                          <a:solidFill>
                            <a:schemeClr val="bg1">
                              <a:lumMod val="50000"/>
                            </a:schemeClr>
                          </a:solidFill>
                        </a:rPr>
                        <a:t>Yes</a:t>
                      </a:r>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c>
                  <a:txBody>
                    <a:bodyPr/>
                    <a:lstStyle/>
                    <a:p>
                      <a:endParaRPr lang="en-US" sz="1800" dirty="0">
                        <a:solidFill>
                          <a:schemeClr val="bg1">
                            <a:lumMod val="50000"/>
                          </a:schemeClr>
                        </a:solidFill>
                      </a:endParaRPr>
                    </a:p>
                  </a:txBody>
                  <a:tcPr marT="45721" marB="45721"/>
                </a:tc>
              </a:tr>
            </a:tbl>
          </a:graphicData>
        </a:graphic>
      </p:graphicFrame>
      <p:sp>
        <p:nvSpPr>
          <p:cNvPr id="9" name="Right Brace 8"/>
          <p:cNvSpPr/>
          <p:nvPr/>
        </p:nvSpPr>
        <p:spPr bwMode="auto">
          <a:xfrm>
            <a:off x="3276600" y="2743200"/>
            <a:ext cx="598488" cy="2133600"/>
          </a:xfrm>
          <a:prstGeom prst="rightBrace">
            <a:avLst>
              <a:gd name="adj1" fmla="val 8333"/>
              <a:gd name="adj2" fmla="val 50000"/>
            </a:avLst>
          </a:prstGeom>
          <a:noFill/>
          <a:ln w="25400" cap="flat" cmpd="sng" algn="ctr">
            <a:solidFill>
              <a:srgbClr val="C00000"/>
            </a:solidFill>
            <a:prstDash val="solid"/>
            <a:round/>
            <a:headEnd type="none" w="med" len="med"/>
            <a:tailEnd type="none" w="med" len="med"/>
          </a:ln>
          <a:effectLst/>
        </p:spPr>
        <p:txBody>
          <a:bodyPr vert="vert270" wrap="none" anchor="b"/>
          <a:lstStyle/>
          <a:p>
            <a:pPr>
              <a:defRPr/>
            </a:pPr>
            <a:endParaRPr lang="en-US" dirty="0">
              <a:latin typeface="Arial" charset="0"/>
              <a:ea typeface="+mn-ea"/>
            </a:endParaRPr>
          </a:p>
        </p:txBody>
      </p:sp>
      <p:sp>
        <p:nvSpPr>
          <p:cNvPr id="10" name="Right Brace 9"/>
          <p:cNvSpPr/>
          <p:nvPr/>
        </p:nvSpPr>
        <p:spPr bwMode="auto">
          <a:xfrm>
            <a:off x="3276600" y="2209800"/>
            <a:ext cx="609600" cy="477838"/>
          </a:xfrm>
          <a:prstGeom prst="rightBrace">
            <a:avLst>
              <a:gd name="adj1" fmla="val 8333"/>
              <a:gd name="adj2" fmla="val 50000"/>
            </a:avLst>
          </a:prstGeom>
          <a:noFill/>
          <a:ln w="25400" cap="flat" cmpd="sng" algn="ctr">
            <a:solidFill>
              <a:srgbClr val="C00000"/>
            </a:solidFill>
            <a:prstDash val="solid"/>
            <a:round/>
            <a:headEnd type="none" w="med" len="med"/>
            <a:tailEnd type="none" w="med" len="med"/>
          </a:ln>
          <a:effectLst/>
        </p:spPr>
        <p:txBody>
          <a:bodyPr vert="vert270" wrap="none" anchor="b"/>
          <a:lstStyle/>
          <a:p>
            <a:pPr>
              <a:defRPr/>
            </a:pPr>
            <a:endParaRPr lang="en-US" dirty="0">
              <a:latin typeface="Arial" charset="0"/>
              <a:ea typeface="+mn-ea"/>
            </a:endParaRPr>
          </a:p>
        </p:txBody>
      </p:sp>
      <p:sp>
        <p:nvSpPr>
          <p:cNvPr id="12" name="TextBox 11"/>
          <p:cNvSpPr txBox="1"/>
          <p:nvPr/>
        </p:nvSpPr>
        <p:spPr>
          <a:xfrm>
            <a:off x="3940624" y="1828800"/>
            <a:ext cx="555172" cy="1284515"/>
          </a:xfrm>
          <a:prstGeom prst="rect">
            <a:avLst/>
          </a:prstGeom>
          <a:noFill/>
        </p:spPr>
        <p:txBody>
          <a:bodyPr vert="vert270" anchor="ctr">
            <a:normAutofit fontScale="85000" lnSpcReduction="20000"/>
          </a:bodyPr>
          <a:lstStyle/>
          <a:p>
            <a:pPr algn="ctr">
              <a:defRPr/>
            </a:pPr>
            <a:r>
              <a:rPr lang="en-US" b="1" i="1" dirty="0">
                <a:solidFill>
                  <a:srgbClr val="002060"/>
                </a:solidFill>
                <a:latin typeface="Arial" charset="0"/>
                <a:ea typeface="+mn-ea"/>
              </a:rPr>
              <a:t>Load Management </a:t>
            </a:r>
          </a:p>
        </p:txBody>
      </p:sp>
      <p:sp>
        <p:nvSpPr>
          <p:cNvPr id="13" name="Rectangle 12"/>
          <p:cNvSpPr/>
          <p:nvPr/>
        </p:nvSpPr>
        <p:spPr>
          <a:xfrm>
            <a:off x="1066800" y="5410200"/>
            <a:ext cx="6781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i="1" dirty="0"/>
              <a:t>Supreme Court ruling leaves all existing PJM rules in place</a:t>
            </a:r>
          </a:p>
        </p:txBody>
      </p:sp>
      <p:sp>
        <p:nvSpPr>
          <p:cNvPr id="11" name="TextBox 10"/>
          <p:cNvSpPr txBox="1"/>
          <p:nvPr/>
        </p:nvSpPr>
        <p:spPr>
          <a:xfrm>
            <a:off x="3940628" y="3352800"/>
            <a:ext cx="555172" cy="1143000"/>
          </a:xfrm>
          <a:prstGeom prst="rect">
            <a:avLst/>
          </a:prstGeom>
          <a:noFill/>
        </p:spPr>
        <p:txBody>
          <a:bodyPr vert="vert270" anchor="ctr">
            <a:normAutofit fontScale="85000" lnSpcReduction="20000"/>
          </a:bodyPr>
          <a:lstStyle/>
          <a:p>
            <a:pPr algn="ctr">
              <a:defRPr/>
            </a:pPr>
            <a:r>
              <a:rPr lang="en-US" b="1" i="1" dirty="0">
                <a:solidFill>
                  <a:srgbClr val="002060"/>
                </a:solidFill>
                <a:latin typeface="Arial" charset="0"/>
                <a:ea typeface="+mn-ea"/>
              </a:rPr>
              <a:t>Economic resource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mtClean="0">
                <a:ea typeface="ＭＳ Ｐゴシック" charset="-128"/>
              </a:rPr>
              <a:t>Federal vs State jurisdiction</a:t>
            </a:r>
            <a:br>
              <a:rPr lang="en-US" smtClean="0">
                <a:ea typeface="ＭＳ Ｐゴシック" charset="-128"/>
              </a:rPr>
            </a:br>
            <a:r>
              <a:rPr lang="en-US" smtClean="0">
                <a:ea typeface="ＭＳ Ｐゴシック" charset="-128"/>
              </a:rPr>
              <a:t>(FERC Order 719a)</a:t>
            </a:r>
          </a:p>
        </p:txBody>
      </p:sp>
      <p:sp>
        <p:nvSpPr>
          <p:cNvPr id="10242" name="Content Placeholder 2"/>
          <p:cNvSpPr>
            <a:spLocks noGrp="1"/>
          </p:cNvSpPr>
          <p:nvPr>
            <p:ph idx="1"/>
          </p:nvPr>
        </p:nvSpPr>
        <p:spPr>
          <a:xfrm>
            <a:off x="457200" y="1752600"/>
            <a:ext cx="8229600" cy="3352800"/>
          </a:xfrm>
        </p:spPr>
        <p:txBody>
          <a:bodyPr/>
          <a:lstStyle/>
          <a:p>
            <a:r>
              <a:rPr lang="en-US" smtClean="0">
                <a:ea typeface="ＭＳ Ｐゴシック" charset="-128"/>
              </a:rPr>
              <a:t>Small EDC (&lt;=4 million Mwh)</a:t>
            </a:r>
          </a:p>
          <a:p>
            <a:pPr lvl="1"/>
            <a:r>
              <a:rPr lang="en-US" smtClean="0">
                <a:ea typeface="ＭＳ Ｐゴシック" charset="-128"/>
              </a:rPr>
              <a:t>Opt In – DR may only participate if RERRA has order, ordinance or resolution that permits.</a:t>
            </a:r>
          </a:p>
          <a:p>
            <a:r>
              <a:rPr lang="en-US" smtClean="0">
                <a:ea typeface="ＭＳ Ｐゴシック" charset="-128"/>
              </a:rPr>
              <a:t>Large EDC (&gt;4 million Mwh)</a:t>
            </a:r>
          </a:p>
          <a:p>
            <a:pPr lvl="1"/>
            <a:r>
              <a:rPr lang="en-US" smtClean="0">
                <a:ea typeface="ＭＳ Ｐゴシック" charset="-128"/>
              </a:rPr>
              <a:t>Opt Out – All customers may participate as DR unless RERRA has order, ordinance or resolution that does not permit.</a:t>
            </a:r>
          </a:p>
        </p:txBody>
      </p:sp>
      <p:sp>
        <p:nvSpPr>
          <p:cNvPr id="4" name="Rounded Rectangle 3"/>
          <p:cNvSpPr/>
          <p:nvPr/>
        </p:nvSpPr>
        <p:spPr>
          <a:xfrm>
            <a:off x="457200" y="5257800"/>
            <a:ext cx="8305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RERRA = Retail Electric Relevant Regulatory Authority</a:t>
            </a:r>
          </a:p>
          <a:p>
            <a:pPr algn="ctr">
              <a:defRPr/>
            </a:pPr>
            <a:r>
              <a:rPr lang="en-US" dirty="0"/>
              <a:t>Public Utility Commission, Muni Town Council, Coop Board of Trustees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ea typeface="ＭＳ Ｐゴシック" charset="-128"/>
              </a:rPr>
              <a:t>PJM Estimated Revenue for DR in PJM wholesale markets </a:t>
            </a:r>
          </a:p>
        </p:txBody>
      </p:sp>
      <p:pic>
        <p:nvPicPr>
          <p:cNvPr id="12290" name="Picture 1"/>
          <p:cNvPicPr>
            <a:picLocks noChangeAspect="1" noChangeArrowheads="1"/>
          </p:cNvPicPr>
          <p:nvPr/>
        </p:nvPicPr>
        <p:blipFill>
          <a:blip r:embed="rId3" cstate="print"/>
          <a:srcRect/>
          <a:stretch>
            <a:fillRect/>
          </a:stretch>
        </p:blipFill>
        <p:spPr bwMode="auto">
          <a:xfrm>
            <a:off x="838200" y="1066800"/>
            <a:ext cx="7604125" cy="4384675"/>
          </a:xfrm>
          <a:prstGeom prst="rect">
            <a:avLst/>
          </a:prstGeom>
          <a:noFill/>
          <a:ln w="9525">
            <a:noFill/>
            <a:miter lim="800000"/>
            <a:headEnd/>
            <a:tailEnd/>
          </a:ln>
        </p:spPr>
      </p:pic>
      <p:sp>
        <p:nvSpPr>
          <p:cNvPr id="12291" name="TextBox 1"/>
          <p:cNvSpPr txBox="1">
            <a:spLocks noChangeArrowheads="1"/>
          </p:cNvSpPr>
          <p:nvPr/>
        </p:nvSpPr>
        <p:spPr bwMode="auto">
          <a:xfrm>
            <a:off x="685800" y="5410200"/>
            <a:ext cx="6629400" cy="598488"/>
          </a:xfrm>
          <a:prstGeom prst="rect">
            <a:avLst/>
          </a:prstGeom>
          <a:noFill/>
          <a:ln w="9525">
            <a:noFill/>
            <a:miter lim="800000"/>
            <a:headEnd/>
            <a:tailEnd/>
          </a:ln>
        </p:spPr>
        <p:txBody>
          <a:bodyPr/>
          <a:lstStyle/>
          <a:p>
            <a:pPr>
              <a:lnSpc>
                <a:spcPct val="80000"/>
              </a:lnSpc>
            </a:pPr>
            <a:r>
              <a:rPr lang="en-US" sz="1000"/>
              <a:t>1) Ancillary Services = Day Ahead Scheduling Reserves + Synchronized Reserves + Regulation</a:t>
            </a:r>
          </a:p>
          <a:p>
            <a:pPr>
              <a:lnSpc>
                <a:spcPct val="80000"/>
              </a:lnSpc>
            </a:pPr>
            <a:r>
              <a:rPr lang="en-US" sz="1000"/>
              <a:t>2) Emergency Energy = energy revenue received from Load Management event</a:t>
            </a:r>
          </a:p>
          <a:p>
            <a:pPr>
              <a:lnSpc>
                <a:spcPct val="80000"/>
              </a:lnSpc>
            </a:pPr>
            <a:r>
              <a:rPr lang="en-US" sz="1000"/>
              <a:t>3) Economic Energy Incentive = LMP – G&amp;T up to FERC specific cap through 2007.</a:t>
            </a:r>
          </a:p>
          <a:p>
            <a:pPr>
              <a:lnSpc>
                <a:spcPct val="80000"/>
              </a:lnSpc>
            </a:pPr>
            <a:r>
              <a:rPr lang="en-US" sz="1000"/>
              <a:t>*Capacity Net Revenue inclusive of Capacity Credits and Charges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ea typeface="ＭＳ Ｐゴシック" charset="-128"/>
              </a:rPr>
              <a:t>Historic and future expected DR Capacity by Delivery Year</a:t>
            </a:r>
          </a:p>
        </p:txBody>
      </p:sp>
      <p:pic>
        <p:nvPicPr>
          <p:cNvPr id="14338" name="Picture 2"/>
          <p:cNvPicPr>
            <a:picLocks noChangeAspect="1" noChangeArrowheads="1"/>
          </p:cNvPicPr>
          <p:nvPr/>
        </p:nvPicPr>
        <p:blipFill>
          <a:blip r:embed="rId3" cstate="print"/>
          <a:srcRect/>
          <a:stretch>
            <a:fillRect/>
          </a:stretch>
        </p:blipFill>
        <p:spPr bwMode="auto">
          <a:xfrm>
            <a:off x="304800" y="1295400"/>
            <a:ext cx="6781800" cy="4572000"/>
          </a:xfrm>
          <a:prstGeom prst="rect">
            <a:avLst/>
          </a:prstGeom>
          <a:noFill/>
          <a:ln w="9525">
            <a:noFill/>
            <a:miter lim="800000"/>
            <a:headEnd/>
            <a:tailEnd/>
          </a:ln>
        </p:spPr>
      </p:pic>
      <p:sp>
        <p:nvSpPr>
          <p:cNvPr id="14339" name="Content Placeholder 2"/>
          <p:cNvSpPr txBox="1">
            <a:spLocks/>
          </p:cNvSpPr>
          <p:nvPr/>
        </p:nvSpPr>
        <p:spPr bwMode="auto">
          <a:xfrm>
            <a:off x="7315200" y="2133600"/>
            <a:ext cx="1600200" cy="2971800"/>
          </a:xfrm>
          <a:prstGeom prst="rect">
            <a:avLst/>
          </a:prstGeom>
          <a:noFill/>
          <a:ln w="9525">
            <a:noFill/>
            <a:miter lim="800000"/>
            <a:headEnd/>
            <a:tailEnd/>
          </a:ln>
        </p:spPr>
        <p:txBody>
          <a:bodyPr/>
          <a:lstStyle/>
          <a:p>
            <a:pPr eaLnBrk="0" hangingPunct="0">
              <a:lnSpc>
                <a:spcPct val="80000"/>
              </a:lnSpc>
              <a:spcBef>
                <a:spcPct val="20000"/>
              </a:spcBef>
            </a:pPr>
            <a:r>
              <a:rPr lang="en-US" sz="1500"/>
              <a:t>Limited:</a:t>
            </a:r>
          </a:p>
          <a:p>
            <a:pPr eaLnBrk="0" hangingPunct="0">
              <a:lnSpc>
                <a:spcPct val="80000"/>
              </a:lnSpc>
              <a:spcBef>
                <a:spcPct val="20000"/>
              </a:spcBef>
            </a:pPr>
            <a:r>
              <a:rPr lang="en-US" sz="1500"/>
              <a:t>10 event June - Sept</a:t>
            </a:r>
          </a:p>
          <a:p>
            <a:pPr eaLnBrk="0" hangingPunct="0">
              <a:lnSpc>
                <a:spcPct val="80000"/>
              </a:lnSpc>
              <a:spcBef>
                <a:spcPct val="20000"/>
              </a:spcBef>
            </a:pPr>
            <a:endParaRPr lang="en-US" sz="1500"/>
          </a:p>
          <a:p>
            <a:pPr eaLnBrk="0" hangingPunct="0">
              <a:lnSpc>
                <a:spcPct val="80000"/>
              </a:lnSpc>
              <a:spcBef>
                <a:spcPct val="20000"/>
              </a:spcBef>
            </a:pPr>
            <a:r>
              <a:rPr lang="en-US" sz="1500"/>
              <a:t>Extended Summer:</a:t>
            </a:r>
          </a:p>
          <a:p>
            <a:pPr eaLnBrk="0" hangingPunct="0">
              <a:lnSpc>
                <a:spcPct val="80000"/>
              </a:lnSpc>
              <a:spcBef>
                <a:spcPct val="20000"/>
              </a:spcBef>
            </a:pPr>
            <a:r>
              <a:rPr lang="en-US" sz="1500"/>
              <a:t>unlimited events  May – Oct or June - Sept</a:t>
            </a:r>
          </a:p>
          <a:p>
            <a:pPr eaLnBrk="0" hangingPunct="0">
              <a:lnSpc>
                <a:spcPct val="80000"/>
              </a:lnSpc>
              <a:spcBef>
                <a:spcPct val="20000"/>
              </a:spcBef>
            </a:pPr>
            <a:endParaRPr lang="en-US" sz="1500"/>
          </a:p>
          <a:p>
            <a:pPr eaLnBrk="0" hangingPunct="0">
              <a:lnSpc>
                <a:spcPct val="80000"/>
              </a:lnSpc>
              <a:spcBef>
                <a:spcPct val="20000"/>
              </a:spcBef>
            </a:pPr>
            <a:r>
              <a:rPr lang="en-US" sz="1500"/>
              <a:t>Annual:</a:t>
            </a:r>
          </a:p>
          <a:p>
            <a:pPr eaLnBrk="0" hangingPunct="0">
              <a:lnSpc>
                <a:spcPct val="80000"/>
              </a:lnSpc>
              <a:spcBef>
                <a:spcPct val="20000"/>
              </a:spcBef>
            </a:pPr>
            <a:r>
              <a:rPr lang="en-US" sz="1500"/>
              <a:t>unlimited events year round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mtClean="0">
                <a:ea typeface="ＭＳ Ｐゴシック" charset="-128"/>
              </a:rPr>
              <a:t>Source of DR capacity capability</a:t>
            </a:r>
            <a:br>
              <a:rPr lang="en-US" smtClean="0">
                <a:ea typeface="ＭＳ Ｐゴシック" charset="-128"/>
              </a:rPr>
            </a:br>
            <a:r>
              <a:rPr lang="en-US" smtClean="0">
                <a:ea typeface="ＭＳ Ｐゴシック" charset="-128"/>
              </a:rPr>
              <a:t>business sector and end use type</a:t>
            </a:r>
          </a:p>
        </p:txBody>
      </p:sp>
      <p:pic>
        <p:nvPicPr>
          <p:cNvPr id="16386" name="Picture 1"/>
          <p:cNvPicPr>
            <a:picLocks noChangeAspect="1" noChangeArrowheads="1"/>
          </p:cNvPicPr>
          <p:nvPr/>
        </p:nvPicPr>
        <p:blipFill>
          <a:blip r:embed="rId3" cstate="print"/>
          <a:srcRect/>
          <a:stretch>
            <a:fillRect/>
          </a:stretch>
        </p:blipFill>
        <p:spPr bwMode="auto">
          <a:xfrm>
            <a:off x="3833813" y="1344613"/>
            <a:ext cx="4929187" cy="2922587"/>
          </a:xfrm>
          <a:prstGeom prst="rect">
            <a:avLst/>
          </a:prstGeom>
          <a:noFill/>
          <a:ln w="9525">
            <a:noFill/>
            <a:miter lim="800000"/>
            <a:headEnd/>
            <a:tailEnd/>
          </a:ln>
        </p:spPr>
      </p:pic>
      <p:pic>
        <p:nvPicPr>
          <p:cNvPr id="16387" name="Picture 1"/>
          <p:cNvPicPr>
            <a:picLocks noChangeAspect="1" noChangeArrowheads="1"/>
          </p:cNvPicPr>
          <p:nvPr/>
        </p:nvPicPr>
        <p:blipFill>
          <a:blip r:embed="rId4" cstate="print"/>
          <a:srcRect/>
          <a:stretch>
            <a:fillRect/>
          </a:stretch>
        </p:blipFill>
        <p:spPr bwMode="auto">
          <a:xfrm>
            <a:off x="152400" y="3397250"/>
            <a:ext cx="5029200" cy="2698750"/>
          </a:xfrm>
          <a:prstGeom prst="rect">
            <a:avLst/>
          </a:prstGeom>
          <a:noFill/>
          <a:ln w="9525">
            <a:noFill/>
            <a:miter lim="800000"/>
            <a:headEnd/>
            <a:tailEnd/>
          </a:ln>
        </p:spPr>
      </p:pic>
      <p:sp>
        <p:nvSpPr>
          <p:cNvPr id="2" name="Rounded Rectangle 1"/>
          <p:cNvSpPr/>
          <p:nvPr/>
        </p:nvSpPr>
        <p:spPr>
          <a:xfrm>
            <a:off x="914400" y="1981200"/>
            <a:ext cx="2590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80000"/>
              </a:lnSpc>
            </a:pPr>
            <a:r>
              <a:rPr lang="en-US" sz="1400">
                <a:solidFill>
                  <a:srgbClr val="FFFFFF"/>
                </a:solidFill>
                <a:ea typeface="ＭＳ Ｐゴシック" charset="-128"/>
              </a:rPr>
              <a:t>DR Capacity (</a:t>
            </a:r>
            <a:r>
              <a:rPr lang="ja-JP" altLang="en-US" sz="1400">
                <a:solidFill>
                  <a:srgbClr val="FFFFFF"/>
                </a:solidFill>
                <a:ea typeface="ＭＳ Ｐゴシック" charset="-128"/>
              </a:rPr>
              <a:t>‘</a:t>
            </a:r>
            <a:r>
              <a:rPr lang="en-US" altLang="ja-JP" sz="1400">
                <a:solidFill>
                  <a:srgbClr val="FFFFFF"/>
                </a:solidFill>
                <a:ea typeface="ＭＳ Ｐゴシック" charset="-128"/>
              </a:rPr>
              <a:t>15/</a:t>
            </a:r>
            <a:r>
              <a:rPr lang="ja-JP" altLang="en-US" sz="1400">
                <a:solidFill>
                  <a:srgbClr val="FFFFFF"/>
                </a:solidFill>
                <a:ea typeface="ＭＳ Ｐゴシック" charset="-128"/>
              </a:rPr>
              <a:t>’</a:t>
            </a:r>
            <a:r>
              <a:rPr lang="en-US" altLang="ja-JP" sz="1400">
                <a:solidFill>
                  <a:srgbClr val="FFFFFF"/>
                </a:solidFill>
                <a:ea typeface="ＭＳ Ｐゴシック" charset="-128"/>
              </a:rPr>
              <a:t>16) </a:t>
            </a:r>
          </a:p>
          <a:p>
            <a:pPr algn="ctr">
              <a:lnSpc>
                <a:spcPct val="80000"/>
              </a:lnSpc>
            </a:pPr>
            <a:r>
              <a:rPr lang="en-US" sz="1400">
                <a:solidFill>
                  <a:srgbClr val="FFFFFF"/>
                </a:solidFill>
                <a:ea typeface="ＭＳ Ｐゴシック" charset="-128"/>
              </a:rPr>
              <a:t>~11,000 MW</a:t>
            </a:r>
          </a:p>
          <a:p>
            <a:pPr algn="ctr">
              <a:lnSpc>
                <a:spcPct val="80000"/>
              </a:lnSpc>
            </a:pPr>
            <a:r>
              <a:rPr lang="en-US" sz="1400">
                <a:solidFill>
                  <a:srgbClr val="FFFFFF"/>
                </a:solidFill>
                <a:ea typeface="ＭＳ Ｐゴシック" charset="-128"/>
              </a:rPr>
              <a:t>(PJM total = 180,000 MW)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ＭＳ Ｐゴシック" charset="-128"/>
              </a:rPr>
              <a:t>Source of DR Synchronized Reserve </a:t>
            </a:r>
            <a:br>
              <a:rPr lang="en-US" smtClean="0">
                <a:ea typeface="ＭＳ Ｐゴシック" charset="-128"/>
              </a:rPr>
            </a:br>
            <a:r>
              <a:rPr lang="en-US" smtClean="0">
                <a:ea typeface="ＭＳ Ｐゴシック" charset="-128"/>
              </a:rPr>
              <a:t>and Regulation participation by end use type</a:t>
            </a:r>
          </a:p>
        </p:txBody>
      </p:sp>
      <p:pic>
        <p:nvPicPr>
          <p:cNvPr id="18434" name="Picture 1"/>
          <p:cNvPicPr>
            <a:picLocks noChangeAspect="1" noChangeArrowheads="1"/>
          </p:cNvPicPr>
          <p:nvPr/>
        </p:nvPicPr>
        <p:blipFill>
          <a:blip r:embed="rId3" cstate="print"/>
          <a:srcRect/>
          <a:stretch>
            <a:fillRect/>
          </a:stretch>
        </p:blipFill>
        <p:spPr bwMode="auto">
          <a:xfrm>
            <a:off x="152400" y="1600200"/>
            <a:ext cx="5116513" cy="2438400"/>
          </a:xfrm>
          <a:prstGeom prst="rect">
            <a:avLst/>
          </a:prstGeom>
          <a:noFill/>
          <a:ln w="9525">
            <a:noFill/>
            <a:miter lim="800000"/>
            <a:headEnd/>
            <a:tailEnd/>
          </a:ln>
        </p:spPr>
      </p:pic>
      <p:pic>
        <p:nvPicPr>
          <p:cNvPr id="18435" name="Picture 1"/>
          <p:cNvPicPr>
            <a:picLocks noChangeAspect="1" noChangeArrowheads="1"/>
          </p:cNvPicPr>
          <p:nvPr/>
        </p:nvPicPr>
        <p:blipFill>
          <a:blip r:embed="rId4" cstate="print"/>
          <a:srcRect/>
          <a:stretch>
            <a:fillRect/>
          </a:stretch>
        </p:blipFill>
        <p:spPr bwMode="auto">
          <a:xfrm>
            <a:off x="4270375" y="3581400"/>
            <a:ext cx="4492625" cy="2338388"/>
          </a:xfrm>
          <a:prstGeom prst="rect">
            <a:avLst/>
          </a:prstGeom>
          <a:noFill/>
          <a:ln w="9525">
            <a:noFill/>
            <a:miter lim="800000"/>
            <a:headEnd/>
            <a:tailEnd/>
          </a:ln>
        </p:spPr>
      </p:pic>
      <p:sp>
        <p:nvSpPr>
          <p:cNvPr id="4" name="Rounded Rectangular Callout 3"/>
          <p:cNvSpPr/>
          <p:nvPr/>
        </p:nvSpPr>
        <p:spPr>
          <a:xfrm>
            <a:off x="5715000" y="1981200"/>
            <a:ext cx="2438400" cy="838200"/>
          </a:xfrm>
          <a:prstGeom prst="wedgeRoundRectCallout">
            <a:avLst>
              <a:gd name="adj1" fmla="val -98563"/>
              <a:gd name="adj2" fmla="val 249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fontScale="70000" lnSpcReduction="20000"/>
          </a:bodyPr>
          <a:lstStyle/>
          <a:p>
            <a:pPr algn="ctr">
              <a:defRPr/>
            </a:pPr>
            <a:r>
              <a:rPr lang="en-US" dirty="0"/>
              <a:t>DR Regulation 5 MW hourly average commitment </a:t>
            </a:r>
          </a:p>
          <a:p>
            <a:pPr algn="ctr">
              <a:defRPr/>
            </a:pPr>
            <a:r>
              <a:rPr lang="en-US" dirty="0"/>
              <a:t>(PJM total 700 MW </a:t>
            </a:r>
            <a:r>
              <a:rPr lang="en-US" dirty="0" err="1"/>
              <a:t>onpeak</a:t>
            </a:r>
            <a:r>
              <a:rPr lang="en-US" dirty="0"/>
              <a:t>, 525 MW </a:t>
            </a:r>
            <a:r>
              <a:rPr lang="en-US" dirty="0" err="1"/>
              <a:t>offpeak</a:t>
            </a:r>
            <a:r>
              <a:rPr lang="en-US" dirty="0"/>
              <a:t>) </a:t>
            </a:r>
          </a:p>
        </p:txBody>
      </p:sp>
      <p:sp>
        <p:nvSpPr>
          <p:cNvPr id="7" name="Rounded Rectangular Callout 6"/>
          <p:cNvSpPr/>
          <p:nvPr/>
        </p:nvSpPr>
        <p:spPr>
          <a:xfrm>
            <a:off x="1295400" y="4648200"/>
            <a:ext cx="2667000" cy="685800"/>
          </a:xfrm>
          <a:prstGeom prst="wedgeRoundRectCallout">
            <a:avLst>
              <a:gd name="adj1" fmla="val 76665"/>
              <a:gd name="adj2" fmla="val -253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a:defRPr/>
            </a:pPr>
            <a:r>
              <a:rPr lang="en-US" dirty="0"/>
              <a:t>DR SR 100 MW hourly average commitment</a:t>
            </a:r>
          </a:p>
          <a:p>
            <a:pPr algn="ctr">
              <a:defRPr/>
            </a:pPr>
            <a:r>
              <a:rPr lang="en-US" dirty="0"/>
              <a:t>(PJM total 1,450)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905000" y="381000"/>
            <a:ext cx="6858000" cy="914400"/>
          </a:xfrm>
        </p:spPr>
        <p:txBody>
          <a:bodyPr/>
          <a:lstStyle/>
          <a:p>
            <a:r>
              <a:rPr lang="en-US" smtClean="0">
                <a:ea typeface="ＭＳ Ｐゴシック" charset="-128"/>
              </a:rPr>
              <a:t>Capacity Market transition toward </a:t>
            </a:r>
            <a:br>
              <a:rPr lang="en-US" smtClean="0">
                <a:ea typeface="ＭＳ Ｐゴシック" charset="-128"/>
              </a:rPr>
            </a:br>
            <a:r>
              <a:rPr lang="en-US" smtClean="0">
                <a:ea typeface="ＭＳ Ｐゴシック" charset="-128"/>
              </a:rPr>
              <a:t>Capacity Performance (</a:t>
            </a:r>
            <a:r>
              <a:rPr lang="en-US" altLang="en-US" smtClean="0">
                <a:ea typeface="ＭＳ Ｐゴシック" charset="-128"/>
              </a:rPr>
              <a:t>“</a:t>
            </a:r>
            <a:r>
              <a:rPr lang="en-US" smtClean="0">
                <a:ea typeface="ＭＳ Ｐゴシック" charset="-128"/>
              </a:rPr>
              <a:t>CP</a:t>
            </a:r>
            <a:r>
              <a:rPr lang="en-US" altLang="en-US" smtClean="0">
                <a:ea typeface="ＭＳ Ｐゴシック" charset="-128"/>
              </a:rPr>
              <a:t>”</a:t>
            </a:r>
            <a:r>
              <a:rPr lang="en-US" smtClean="0">
                <a:ea typeface="ＭＳ Ｐゴシック" charset="-128"/>
              </a:rPr>
              <a:t>) annual requirement</a:t>
            </a:r>
          </a:p>
        </p:txBody>
      </p:sp>
      <p:graphicFrame>
        <p:nvGraphicFramePr>
          <p:cNvPr id="4" name="Content Placeholder 3"/>
          <p:cNvGraphicFramePr>
            <a:graphicFrameLocks noGrp="1"/>
          </p:cNvGraphicFramePr>
          <p:nvPr>
            <p:ph idx="1"/>
          </p:nvPr>
        </p:nvGraphicFramePr>
        <p:xfrm>
          <a:off x="457200" y="2667000"/>
          <a:ext cx="82296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914400" y="2209800"/>
            <a:ext cx="28956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Now through 19/20 DY</a:t>
            </a:r>
          </a:p>
        </p:txBody>
      </p:sp>
      <p:sp>
        <p:nvSpPr>
          <p:cNvPr id="7" name="Rounded Rectangle 6"/>
          <p:cNvSpPr/>
          <p:nvPr/>
        </p:nvSpPr>
        <p:spPr>
          <a:xfrm>
            <a:off x="4724400" y="2209800"/>
            <a:ext cx="28956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20/21 DY and future</a:t>
            </a:r>
          </a:p>
        </p:txBody>
      </p:sp>
      <p:sp>
        <p:nvSpPr>
          <p:cNvPr id="3" name="Rounded Rectangle 2"/>
          <p:cNvSpPr/>
          <p:nvPr/>
        </p:nvSpPr>
        <p:spPr>
          <a:xfrm>
            <a:off x="609600" y="5105400"/>
            <a:ext cx="7772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Make capacity more reliable and comparable across all resources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ea typeface="ＭＳ Ｐゴシック" charset="-128"/>
              </a:rPr>
              <a:t>Capacity Performance</a:t>
            </a:r>
            <a:br>
              <a:rPr lang="en-US" smtClean="0">
                <a:ea typeface="ＭＳ Ｐゴシック" charset="-128"/>
              </a:rPr>
            </a:br>
            <a:r>
              <a:rPr lang="en-US" smtClean="0">
                <a:ea typeface="ＭＳ Ｐゴシック" charset="-128"/>
              </a:rPr>
              <a:t>…ability to aggregate to meet annual requirement</a:t>
            </a:r>
          </a:p>
        </p:txBody>
      </p:sp>
      <p:graphicFrame>
        <p:nvGraphicFramePr>
          <p:cNvPr id="5" name="Diagram 4"/>
          <p:cNvGraphicFramePr/>
          <p:nvPr/>
        </p:nvGraphicFramePr>
        <p:xfrm>
          <a:off x="609600" y="1143000"/>
          <a:ext cx="7696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loud Callout 11"/>
          <p:cNvSpPr/>
          <p:nvPr/>
        </p:nvSpPr>
        <p:spPr>
          <a:xfrm>
            <a:off x="228600" y="2667000"/>
            <a:ext cx="1752600" cy="990600"/>
          </a:xfrm>
          <a:prstGeom prst="cloudCallout">
            <a:avLst>
              <a:gd name="adj1" fmla="val 59210"/>
              <a:gd name="adj2" fmla="val 34988"/>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sz="1400" dirty="0"/>
              <a:t>Resource Aggregation</a:t>
            </a:r>
          </a:p>
        </p:txBody>
      </p:sp>
      <p:sp>
        <p:nvSpPr>
          <p:cNvPr id="13" name="Cloud Callout 12"/>
          <p:cNvSpPr/>
          <p:nvPr/>
        </p:nvSpPr>
        <p:spPr>
          <a:xfrm>
            <a:off x="5791200" y="4267200"/>
            <a:ext cx="1828800" cy="990600"/>
          </a:xfrm>
          <a:prstGeom prst="cloudCallout">
            <a:avLst>
              <a:gd name="adj1" fmla="val -75317"/>
              <a:gd name="adj2" fmla="val 8744"/>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a:bodyPr>
          <a:lstStyle/>
          <a:p>
            <a:pPr algn="ctr">
              <a:defRPr/>
            </a:pPr>
            <a:r>
              <a:rPr lang="en-US" sz="1400" dirty="0"/>
              <a:t>DR customer Aggregation</a:t>
            </a:r>
          </a:p>
        </p:txBody>
      </p:sp>
      <p:pic>
        <p:nvPicPr>
          <p:cNvPr id="22533" name="Picture 2" descr="C:\Users\langbp\AppData\Local\Microsoft\Windows\Temporary Internet Files\Content.IE5\Z6YM8PQP\Human-go-home.svg[1].png"/>
          <p:cNvPicPr>
            <a:picLocks noChangeAspect="1" noChangeArrowheads="1"/>
          </p:cNvPicPr>
          <p:nvPr/>
        </p:nvPicPr>
        <p:blipFill>
          <a:blip r:embed="rId8" cstate="print"/>
          <a:srcRect/>
          <a:stretch>
            <a:fillRect/>
          </a:stretch>
        </p:blipFill>
        <p:spPr bwMode="auto">
          <a:xfrm>
            <a:off x="4114800" y="5181600"/>
            <a:ext cx="762000" cy="762000"/>
          </a:xfrm>
          <a:prstGeom prst="rect">
            <a:avLst/>
          </a:prstGeom>
          <a:noFill/>
          <a:ln w="9525">
            <a:noFill/>
            <a:miter lim="800000"/>
            <a:headEnd/>
            <a:tailEnd/>
          </a:ln>
        </p:spPr>
      </p:pic>
      <p:pic>
        <p:nvPicPr>
          <p:cNvPr id="22534" name="Picture 3" descr="C:\Users\langbp\AppData\Local\Microsoft\Windows\Temporary Internet Files\Content.IE5\Z6YM8PQP\factory-vector[1].png"/>
          <p:cNvPicPr>
            <a:picLocks noChangeAspect="1" noChangeArrowheads="1"/>
          </p:cNvPicPr>
          <p:nvPr/>
        </p:nvPicPr>
        <p:blipFill>
          <a:blip r:embed="rId9" cstate="print"/>
          <a:srcRect/>
          <a:stretch>
            <a:fillRect/>
          </a:stretch>
        </p:blipFill>
        <p:spPr bwMode="auto">
          <a:xfrm>
            <a:off x="2470150" y="5308600"/>
            <a:ext cx="958850" cy="635000"/>
          </a:xfrm>
          <a:prstGeom prst="rect">
            <a:avLst/>
          </a:prstGeom>
          <a:noFill/>
          <a:ln w="9525">
            <a:noFill/>
            <a:miter lim="800000"/>
            <a:headEnd/>
            <a:tailEnd/>
          </a:ln>
        </p:spPr>
      </p:pic>
      <p:pic>
        <p:nvPicPr>
          <p:cNvPr id="22535" name="Picture 4" descr="C:\Users\langbp\AppData\Local\Microsoft\Windows\Temporary Internet Files\Content.IE5\Z6YM8PQP\200px-Springfield_Grocery_Store_Tapped_Out[1].png"/>
          <p:cNvPicPr>
            <a:picLocks noChangeAspect="1" noChangeArrowheads="1"/>
          </p:cNvPicPr>
          <p:nvPr/>
        </p:nvPicPr>
        <p:blipFill>
          <a:blip r:embed="rId10" cstate="print"/>
          <a:srcRect/>
          <a:stretch>
            <a:fillRect/>
          </a:stretch>
        </p:blipFill>
        <p:spPr bwMode="auto">
          <a:xfrm>
            <a:off x="950913" y="5210175"/>
            <a:ext cx="801687" cy="80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6.0&quot;&gt;&lt;object type=&quot;1&quot; unique_id=&quot;10001&quot;&gt;&lt;object type=&quot;8&quot; unique_id=&quot;10929&quot;&gt;&lt;/object&gt;&lt;object type=&quot;2&quot; unique_id=&quot;10930&quot;&gt;&lt;object type=&quot;3&quot; unique_id=&quot;10931&quot;&gt;&lt;property id=&quot;20148&quot; value=&quot;5&quot;/&gt;&lt;property id=&quot;20300&quot; value=&quot;Slide 1&quot;/&gt;&lt;property id=&quot;20307&quot; value=&quot;256&quot;/&gt;&lt;/object&gt;&lt;object type=&quot;3&quot; unique_id=&quot;10932&quot;&gt;&lt;property id=&quot;20148&quot; value=&quot;5&quot;/&gt;&lt;property id=&quot;20300&quot; value=&quot;Slide 2&quot;/&gt;&lt;property id=&quot;20307&quot; value=&quot;257&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578</Words>
  <Application>Microsoft Office PowerPoint</Application>
  <PresentationFormat>On-screen Show (4:3)</PresentationFormat>
  <Paragraphs>85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ＭＳ Ｐゴシック</vt:lpstr>
      <vt:lpstr>Arial Narrow</vt:lpstr>
      <vt:lpstr>Calibri</vt:lpstr>
      <vt:lpstr>Office Theme</vt:lpstr>
      <vt:lpstr>Moving Ahead with Demand Response in the Wake of the Supreme Court Decision</vt:lpstr>
      <vt:lpstr>Demand Response and Energy Efficiency Opportunities in PJM Wholesale Market</vt:lpstr>
      <vt:lpstr>Federal vs State jurisdiction (FERC Order 719a)</vt:lpstr>
      <vt:lpstr>PJM Estimated Revenue for DR in PJM wholesale markets </vt:lpstr>
      <vt:lpstr>Historic and future expected DR Capacity by Delivery Year</vt:lpstr>
      <vt:lpstr>Source of DR capacity capability business sector and end use type</vt:lpstr>
      <vt:lpstr>Source of DR Synchronized Reserve  and Regulation participation by end use type</vt:lpstr>
      <vt:lpstr>Capacity Market transition toward  Capacity Performance (“CP”) annual requirement</vt:lpstr>
      <vt:lpstr>Capacity Performance …ability to aggregate to meet annual requirement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1601-01-01T00:00:00Z</dcterms:created>
  <dcterms:modified xsi:type="dcterms:W3CDTF">2016-03-29T15:15:36Z</dcterms:modified>
</cp:coreProperties>
</file>